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33" r:id="rId2"/>
    <p:sldId id="335" r:id="rId3"/>
    <p:sldId id="256" r:id="rId4"/>
    <p:sldId id="331" r:id="rId5"/>
    <p:sldId id="334" r:id="rId6"/>
    <p:sldId id="263" r:id="rId7"/>
    <p:sldId id="264" r:id="rId8"/>
    <p:sldId id="261" r:id="rId9"/>
    <p:sldId id="262" r:id="rId10"/>
    <p:sldId id="267" r:id="rId11"/>
    <p:sldId id="268" r:id="rId12"/>
    <p:sldId id="265" r:id="rId13"/>
    <p:sldId id="266" r:id="rId14"/>
    <p:sldId id="269" r:id="rId15"/>
    <p:sldId id="270" r:id="rId16"/>
    <p:sldId id="272" r:id="rId17"/>
    <p:sldId id="278" r:id="rId18"/>
    <p:sldId id="273" r:id="rId19"/>
    <p:sldId id="274" r:id="rId20"/>
    <p:sldId id="275" r:id="rId21"/>
    <p:sldId id="276" r:id="rId22"/>
    <p:sldId id="279" r:id="rId23"/>
    <p:sldId id="280" r:id="rId24"/>
    <p:sldId id="329" r:id="rId25"/>
    <p:sldId id="330" r:id="rId26"/>
    <p:sldId id="327" r:id="rId27"/>
    <p:sldId id="328" r:id="rId28"/>
    <p:sldId id="325" r:id="rId29"/>
    <p:sldId id="326" r:id="rId30"/>
    <p:sldId id="323" r:id="rId31"/>
    <p:sldId id="324" r:id="rId32"/>
    <p:sldId id="321" r:id="rId33"/>
    <p:sldId id="322" r:id="rId34"/>
    <p:sldId id="317" r:id="rId35"/>
    <p:sldId id="318" r:id="rId36"/>
    <p:sldId id="319" r:id="rId37"/>
    <p:sldId id="320" r:id="rId38"/>
    <p:sldId id="315" r:id="rId39"/>
    <p:sldId id="313" r:id="rId40"/>
    <p:sldId id="314" r:id="rId41"/>
    <p:sldId id="311" r:id="rId42"/>
    <p:sldId id="312" r:id="rId43"/>
    <p:sldId id="309" r:id="rId44"/>
    <p:sldId id="310" r:id="rId45"/>
    <p:sldId id="307" r:id="rId46"/>
    <p:sldId id="308" r:id="rId47"/>
    <p:sldId id="305" r:id="rId48"/>
    <p:sldId id="306" r:id="rId49"/>
    <p:sldId id="303" r:id="rId50"/>
    <p:sldId id="304" r:id="rId51"/>
    <p:sldId id="301" r:id="rId52"/>
    <p:sldId id="302" r:id="rId53"/>
    <p:sldId id="299" r:id="rId54"/>
    <p:sldId id="300" r:id="rId55"/>
    <p:sldId id="297" r:id="rId56"/>
    <p:sldId id="298" r:id="rId57"/>
    <p:sldId id="295" r:id="rId58"/>
    <p:sldId id="296" r:id="rId59"/>
    <p:sldId id="293" r:id="rId60"/>
    <p:sldId id="294" r:id="rId61"/>
    <p:sldId id="277" r:id="rId62"/>
    <p:sldId id="271" r:id="rId63"/>
    <p:sldId id="291" r:id="rId64"/>
    <p:sldId id="292" r:id="rId65"/>
    <p:sldId id="289" r:id="rId66"/>
    <p:sldId id="290" r:id="rId67"/>
    <p:sldId id="287" r:id="rId68"/>
    <p:sldId id="288" r:id="rId69"/>
    <p:sldId id="285" r:id="rId70"/>
    <p:sldId id="286" r:id="rId71"/>
    <p:sldId id="283" r:id="rId72"/>
    <p:sldId id="284" r:id="rId73"/>
    <p:sldId id="281" r:id="rId74"/>
    <p:sldId id="282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layers" id="{7BFCA71E-C8CB-446B-8F71-D193E0D2AC69}">
          <p14:sldIdLst>
            <p14:sldId id="333"/>
            <p14:sldId id="335"/>
          </p14:sldIdLst>
        </p14:section>
        <p14:section name="Default Section" id="{91A02C68-08AC-4F88-AAFC-EB23C4A08C35}">
          <p14:sldIdLst>
            <p14:sldId id="256"/>
          </p14:sldIdLst>
        </p14:section>
        <p14:section name="Hidden" id="{F8B43459-758B-4FB9-8CA5-782265A8F9E9}">
          <p14:sldIdLst>
            <p14:sldId id="331"/>
            <p14:sldId id="334"/>
          </p14:sldIdLst>
        </p14:section>
        <p14:section name="Quantum 1" id="{BB760F64-6F17-4DCF-B30B-B657F16A62C4}">
          <p14:sldIdLst>
            <p14:sldId id="263"/>
            <p14:sldId id="264"/>
          </p14:sldIdLst>
        </p14:section>
        <p14:section name="Quantum 2" id="{C3906F98-5C58-4E5C-B679-1FD03E194983}">
          <p14:sldIdLst>
            <p14:sldId id="261"/>
            <p14:sldId id="262"/>
          </p14:sldIdLst>
        </p14:section>
        <p14:section name="Quantum 3" id="{DCC283AA-7459-4DDE-A385-CD773AA8C413}">
          <p14:sldIdLst>
            <p14:sldId id="267"/>
            <p14:sldId id="268"/>
          </p14:sldIdLst>
        </p14:section>
        <p14:section name="Quantum 4" id="{A7315A36-7983-4B63-B31D-CF2401CA38D9}">
          <p14:sldIdLst>
            <p14:sldId id="265"/>
            <p14:sldId id="266"/>
          </p14:sldIdLst>
        </p14:section>
        <p14:section name="Quantum 5" id="{D6A47D65-A6E7-424E-A2B6-281639E15EC4}">
          <p14:sldIdLst>
            <p14:sldId id="269"/>
            <p14:sldId id="270"/>
          </p14:sldIdLst>
        </p14:section>
        <p14:section name="Quantum 6" id="{10AE123A-B01F-4840-A597-828DE278D0F7}">
          <p14:sldIdLst>
            <p14:sldId id="272"/>
            <p14:sldId id="278"/>
          </p14:sldIdLst>
        </p14:section>
        <p14:section name="Quantum 7" id="{7F2D9F76-288F-48AB-8E32-C0A2735406DE}">
          <p14:sldIdLst>
            <p14:sldId id="273"/>
            <p14:sldId id="274"/>
          </p14:sldIdLst>
        </p14:section>
        <p14:section name="Geo 1" id="{0D6A9063-B18C-40B9-B817-D7C7B100BB20}">
          <p14:sldIdLst>
            <p14:sldId id="275"/>
            <p14:sldId id="276"/>
          </p14:sldIdLst>
        </p14:section>
        <p14:section name="Geo 2" id="{67DF02A6-6B81-4A8D-870E-AC15A75F44C0}">
          <p14:sldIdLst>
            <p14:sldId id="279"/>
            <p14:sldId id="280"/>
          </p14:sldIdLst>
        </p14:section>
        <p14:section name="Geo 3" id="{51ED0DB7-6222-4CDA-A226-7795876A789E}">
          <p14:sldIdLst>
            <p14:sldId id="329"/>
            <p14:sldId id="330"/>
          </p14:sldIdLst>
        </p14:section>
        <p14:section name="Geo 4" id="{F901AFC6-BCAE-4BE6-8482-F3EDC80E06A6}">
          <p14:sldIdLst>
            <p14:sldId id="327"/>
            <p14:sldId id="328"/>
          </p14:sldIdLst>
        </p14:section>
        <p14:section name="Geo 5" id="{137109CF-9B65-42BE-A122-59ED3F14B7E9}">
          <p14:sldIdLst>
            <p14:sldId id="325"/>
            <p14:sldId id="326"/>
          </p14:sldIdLst>
        </p14:section>
        <p14:section name="Geo 6" id="{D46D29E9-C98C-42FE-8136-25AC2B4F7A46}">
          <p14:sldIdLst>
            <p14:sldId id="323"/>
            <p14:sldId id="324"/>
          </p14:sldIdLst>
        </p14:section>
        <p14:section name="Geo 7" id="{F2A3330F-2290-4E87-97F0-C846A7DFB0B2}">
          <p14:sldIdLst>
            <p14:sldId id="321"/>
            <p14:sldId id="322"/>
          </p14:sldIdLst>
        </p14:section>
        <p14:section name="Logic 1" id="{62022BAC-9F40-4C6A-9064-1EC45F84A9CF}">
          <p14:sldIdLst>
            <p14:sldId id="317"/>
            <p14:sldId id="318"/>
          </p14:sldIdLst>
        </p14:section>
        <p14:section name="Logic 2" id="{EB0D1891-110D-40ED-9403-791947E428CD}">
          <p14:sldIdLst>
            <p14:sldId id="319"/>
            <p14:sldId id="320"/>
          </p14:sldIdLst>
        </p14:section>
        <p14:section name="Logic 3" id="{8A433A46-DD3C-402D-BF9E-0EBA0CEBBF85}">
          <p14:sldIdLst>
            <p14:sldId id="315"/>
          </p14:sldIdLst>
        </p14:section>
        <p14:section name="Logic 4" id="{7D44F5F5-03A0-4554-B7FC-34F6E28D7287}">
          <p14:sldIdLst>
            <p14:sldId id="313"/>
            <p14:sldId id="314"/>
          </p14:sldIdLst>
        </p14:section>
        <p14:section name="Logic 5" id="{2D4FDE6C-F54E-4EB7-9B72-3669EE3E00F1}">
          <p14:sldIdLst>
            <p14:sldId id="311"/>
            <p14:sldId id="312"/>
          </p14:sldIdLst>
        </p14:section>
        <p14:section name="Logic 6" id="{3E5CE83D-1727-40CE-A10F-926621EC1442}">
          <p14:sldIdLst>
            <p14:sldId id="309"/>
            <p14:sldId id="310"/>
          </p14:sldIdLst>
        </p14:section>
        <p14:section name="Logic 7" id="{CD6C779F-DB03-495A-AF3E-E90BC09EB8AD}">
          <p14:sldIdLst>
            <p14:sldId id="307"/>
            <p14:sldId id="308"/>
          </p14:sldIdLst>
        </p14:section>
        <p14:section name="anatomy 1" id="{3759C77C-118E-41CF-855C-B7EB3CB689E2}">
          <p14:sldIdLst>
            <p14:sldId id="305"/>
            <p14:sldId id="306"/>
          </p14:sldIdLst>
        </p14:section>
        <p14:section name="anatomy 2" id="{1CC14974-4D63-4650-ACEB-FCD83F50928A}">
          <p14:sldIdLst>
            <p14:sldId id="303"/>
            <p14:sldId id="304"/>
          </p14:sldIdLst>
        </p14:section>
        <p14:section name="anatomy 3" id="{A0F13C75-32F7-4E45-A58B-30E06E6A41A7}">
          <p14:sldIdLst>
            <p14:sldId id="301"/>
            <p14:sldId id="302"/>
          </p14:sldIdLst>
        </p14:section>
        <p14:section name="anatomy 4" id="{407749A0-53E3-4A96-8DA1-942BD2C3834D}">
          <p14:sldIdLst>
            <p14:sldId id="299"/>
            <p14:sldId id="300"/>
          </p14:sldIdLst>
        </p14:section>
        <p14:section name="anatomy 5" id="{A28D784C-0A70-4CEE-8CF8-E1A9B662FBC2}">
          <p14:sldIdLst>
            <p14:sldId id="297"/>
            <p14:sldId id="298"/>
          </p14:sldIdLst>
        </p14:section>
        <p14:section name="anatomy 6" id="{C5689B11-60A1-4A49-96FA-F5C15DC48C1C}">
          <p14:sldIdLst>
            <p14:sldId id="295"/>
            <p14:sldId id="296"/>
          </p14:sldIdLst>
        </p14:section>
        <p14:section name="anatomy 7" id="{A4E5E84C-756A-41FF-A481-D7D38FB8078C}">
          <p14:sldIdLst>
            <p14:sldId id="293"/>
            <p14:sldId id="294"/>
          </p14:sldIdLst>
        </p14:section>
        <p14:section name="Fantasy 1" id="{4B7DE920-53CD-4A1E-B2F4-4513A660F7D5}">
          <p14:sldIdLst>
            <p14:sldId id="277"/>
            <p14:sldId id="271"/>
          </p14:sldIdLst>
        </p14:section>
        <p14:section name="Fantasy 2" id="{8B21A569-5D37-4FD3-B857-940899D76CDC}">
          <p14:sldIdLst>
            <p14:sldId id="291"/>
            <p14:sldId id="292"/>
          </p14:sldIdLst>
        </p14:section>
        <p14:section name="Fantasy  3" id="{758067B7-EB42-49B3-B6C9-EC4697D44A47}">
          <p14:sldIdLst>
            <p14:sldId id="289"/>
            <p14:sldId id="290"/>
          </p14:sldIdLst>
        </p14:section>
        <p14:section name="Fantasy 4" id="{A4CE36EC-7F1F-47FA-86A4-563989377569}">
          <p14:sldIdLst>
            <p14:sldId id="287"/>
            <p14:sldId id="288"/>
          </p14:sldIdLst>
        </p14:section>
        <p14:section name="Fantasy 5" id="{59208BD8-ABE5-4413-9BAD-2F0D58F7F046}">
          <p14:sldIdLst>
            <p14:sldId id="285"/>
            <p14:sldId id="286"/>
          </p14:sldIdLst>
        </p14:section>
        <p14:section name="Fantasy 6" id="{B1112A8A-656B-4BFF-8416-E6E27642F469}">
          <p14:sldIdLst>
            <p14:sldId id="283"/>
            <p14:sldId id="284"/>
          </p14:sldIdLst>
        </p14:section>
        <p14:section name="Fantasy 7" id="{491EAACB-BED3-4FB7-B18B-8467149A2B7D}">
          <p14:sldIdLst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26:31.4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5081 5577 24575,'0'18'0,"1"14"0,-2 1 0,-1-1 0,-11 53 0,-17 67 0,17-77 0,-25 78 0,18-80 0,-14 112 0,26-138 0,-69 322 0,52-277 0,16-62 0,-9 45 0,-1 14 0,12-62 0,1 1 0,1 0 0,-2 34 0,8-59 0,-1-1 0,0 0 0,1 0 0,-1 1 0,1-1 0,-1 0 0,1 0 0,0 0 0,0 0 0,0 0 0,0 0 0,1 0 0,-1 0 0,0 0 0,1-1 0,-1 1 0,1-1 0,0 1 0,-1-1 0,1 1 0,0-1 0,0 0 0,0 0 0,0 0 0,0 0 0,0 0 0,0 0 0,0-1 0,1 1 0,-1-1 0,0 1 0,0-1 0,3 0 0,12 2 0,-1-1 0,1 0 0,25-4 0,-20 2 0,650-3 0,-394 5 0,-275-1 0,0 0 0,0 0 0,0 0 0,0 0 0,-1-1 0,1 1 0,0-1 0,0 0 0,0 0 0,0 0 0,-1 0 0,1 0 0,0-1 0,-1 1 0,0-1 0,1 0 0,-1 1 0,0-1 0,4-4 0,-4 2 0,0 0 0,0 1 0,0-1 0,0 0 0,-1 0 0,0 0 0,0 0 0,0-1 0,0 1 0,0 0 0,-1 0 0,0-1 0,-1-5 0,-1-8 0,-1 0 0,-1 0 0,-1 1 0,-1-1 0,0 1 0,-1 1 0,-1-1 0,-12-17 0,6 7 0,-18-46 0,-60-170 0,21 60 0,-47-105 0,71 174 0,27 69 0,-24-77 0,22 56 0,16 52 0,1-1 0,1 1 0,0-1 0,0 0 0,2 0 0,-2-20 0,4 18 0,-1 5 0,0 1 0,2-1 0,-1 0 0,2 1 0,4-22 0,-6 31 0,1 0 0,0 0 0,0 0 0,0 0 0,0 0 0,0 0 0,1 0 0,-1 1 0,0-1 0,1 0 0,-1 1 0,1-1 0,0 1 0,0-1 0,-1 1 0,1 0 0,0-1 0,0 1 0,0 0 0,0 1 0,1-1 0,-1 0 0,0 1 0,0-1 0,0 1 0,1-1 0,-1 1 0,0 0 0,0 0 0,1 0 0,-1 0 0,0 1 0,0-1 0,1 0 0,-1 1 0,3 1 0,15 4 0,-1 2 0,0 0 0,0 1 0,0 1 0,30 22 0,9 4 0,163 78 0,13 7 0,-180-94 0,0-1 0,64 18 0,-87-32 0,584 232 0,-503-205 0,-76-28 0,0 2 0,66 34 0,-77-35 0,0-2 0,0-1 0,1 0 0,0-2 0,1-1 0,38 3 0,34 10 0,243 40 0,-332-56 0,0 0 0,-1 0 0,0 1 0,12 5 0,-16-5 0,0-1 0,1-1 0,-1 1 0,1-1 0,-1 0 0,1 0 0,0 0 0,0-1 0,0 0 0,0 0 0,0-1 0,0 0 0,0 0 0,8-1 0,-14 1 0,1-1 0,0 0 0,0 1 0,0-1 0,-1 0 0,1 0 0,0 0 0,-1 1 0,1-1 0,-1 0 0,1 0 0,-1 0 0,1 0 0,-1 0 0,1 0 0,-1 0 0,0 0 0,0-1 0,0 1 0,0 0 0,0 0 0,0 0 0,0 0 0,0 0 0,0 0 0,0 0 0,0 0 0,-1 0 0,1 0 0,0 0 0,-1 0 0,1 0 0,-1 0 0,0-2 0,-21-41 0,18 37 0,-42-63 0,34 55 0,1-1 0,0-1 0,-15-33 0,11 18 0,-1 0 0,-30-42 0,25 42 0,-30-62 0,38 67 0,-2 0 0,-25-34 0,-7-12 0,3-6 0,-84-139 0,125 213 0,-2-2 0,0 0 0,0-1 0,1 0 0,0 1 0,-5-18 0,8 24 0,1-1 0,0 1 0,0-1 0,0 1 0,0-1 0,0 1 0,0 0 0,0-1 0,0 1 0,1-1 0,-1 1 0,0-1 0,1 1 0,-1 0 0,1-1 0,0 1 0,0 0 0,-1-1 0,1 1 0,0 0 0,0 0 0,0 0 0,0 0 0,0 0 0,0 0 0,0 0 0,1 0 0,-1 0 0,0 1 0,1-1 0,-1 0 0,0 1 0,1-1 0,-1 1 0,0-1 0,1 1 0,-1 0 0,1 0 0,-1-1 0,1 1 0,-1 0 0,3 1 0,41-5 0,0 2 0,83 7 0,-99-3 0,87 9 0,71 2 0,349-14 0,-508 2 0,51 10 0,-50-6 0,49 2 0,-2-5 0,131-5 0,-206 3 0,1 0 0,-1 0 0,0 0 0,0 0 0,0-1 0,0 1 0,0 0 0,0 0 0,1-1 0,-1 1 0,0 0 0,0-1 0,0 1 0,0-1 0,0 0 0,0 1 0,-1-1 0,1 0 0,0 1 0,0-1 0,0 0 0,0-1 0,0 1 0,-1 0 0,0 0 0,0 0 0,0 0 0,-1 0 0,1 1 0,0-1 0,0 0 0,0 0 0,-1 0 0,1 0 0,0 0 0,-1 1 0,1-1 0,-1 0 0,1 0 0,-1 1 0,1-1 0,-1 0 0,1 1 0,-2-2 0,-3-3 0,0 1 0,0 0 0,0-1 0,-1 2 0,0-1 0,-6-3 0,-26-13 0,0-2 0,-65-50 0,-11-8 0,-82-26 0,97 56 0,-99-68 0,-21-12 0,95 53 0,62 36 0,-64-34 0,-59-40 0,183 114 0,0 0 0,0-1 0,0 1 0,0 0 0,1-1 0,-1 1 0,0-1 0,1 1 0,-1-1 0,1 0 0,-1 0 0,1 0 0,0 1 0,0-1 0,0-1 0,0 1 0,0 0 0,0 0 0,1 0 0,-1 0 0,0-4 0,2 4 0,0 0 0,0 0 0,0-1 0,0 1 0,1 0 0,-1 0 0,1 0 0,-1 1 0,1-1 0,-1 0 0,1 0 0,0 1 0,0-1 0,0 1 0,0 0 0,0 0 0,0 0 0,0 0 0,1 0 0,2-1 0,237-94 0,-21 10 0,-135 49 0,-8 4 0,87-51 0,-134 68 0,64-25 0,-12 7 0,167-66 0,-225 90 0,-1 2 0,31-8 0,-33 11 0,-1-1 0,0-1 0,38-19 0,-19 5 0,58-21 0,-97 42 0,-1 0 0,1 0 0,0 0 0,0 0 0,0-1 0,-1 1 0,1 0 0,0 0 0,0-1 0,-1 1 0,1-1 0,0 1 0,0 0 0,-1-1 0,1 1 0,0-1 0,-1 0 0,1 1 0,-1-1 0,1 0 0,-1 1 0,1-1 0,-1 0 0,1 1 0,-1-2 0,-18-5 0,-43 5 0,59 2 0,-1639 2 0,947-2 0,690 0 0,1 0 0,-1 0 0,0-1 0,0 1 0,1-1 0,-1 0 0,0 1 0,1-2 0,-1 1 0,1 0 0,-1-1 0,1 0 0,-5-3 0,7 4 0,0 0 0,0 0 0,0-1 0,0 1 0,0-1 0,0 1 0,0-1 0,0 0 0,1 1 0,-1-1 0,1 0 0,-1 1 0,1-1 0,-1 0 0,1 0 0,0 1 0,0-1 0,0 0 0,0 0 0,0 0 0,1 1 0,-1-1 0,0 0 0,1 0 0,-1 1 0,1-1 0,0 0 0,-1 1 0,1-1 0,2-2 0,77-132 0,-4 8 0,-56 87 0,-2 0 0,20-67 0,-24 67 0,32-67 0,-14 38 0,-6 16 0,63-97 0,-55 100 0,45-98 0,31-122 0,-96 239 0,13-56 0,8-18 0,-16 51 0,-2-1 0,-3-1 0,12-108 0,-20 123 0,-2 22 0,1 0 0,10-26 0,-8 26 0,-1 0 0,6-31 0,50-320 0,-58 349 0,0-8 0,3 1 0,11-34 0,-1 13 0,-2-1 0,14-82 0,-28 131 0,-1 1 0,0 0 0,1-1 0,-1 1 0,0 0 0,0-1 0,0 1 0,0-1 0,0 1 0,0 0 0,-1-1 0,1 1 0,0-1 0,-1 1 0,1 0 0,-1-1 0,1 1 0,-1 0 0,0 0 0,1 0 0,-1-1 0,0 1 0,0 0 0,0 0 0,0 0 0,0 0 0,-2-1 0,1 1 0,-1 1 0,1-1 0,0 0 0,-1 1 0,1 0 0,-1 0 0,1 0 0,-1 0 0,1 0 0,-1 0 0,1 1 0,-1-1 0,1 1 0,-3 0 0,-8 4 0,0 0 0,0 1 0,0 0 0,-15 11 0,-281 175 0,154-98 0,101-59 0,2 2 0,1 3 0,3 2 0,-54 59 0,88-88 0,0 0 0,-1-1 0,-22 13 0,-14 11 0,-4 5 0,37-29 0,0 1 0,1 1 0,1 0 0,0 1 0,1 1 0,-21 29 0,-83 110 0,3-2 0,73-95 0,39-54 0,1 0 0,-1 0 0,1 0 0,-1-1 0,0 1 0,0-1 0,-1 0 0,1 0 0,-1-1 0,1 0 0,-8 3 0,10-5 0,1 0 0,-1 0 0,0 0 0,1 0 0,-1-1 0,1 1 0,-1 0 0,0-1 0,1 0 0,-1 1 0,1-1 0,0 0 0,-1 0 0,1 0 0,-1 0 0,1 0 0,0 0 0,0 0 0,0 0 0,0 0 0,0-1 0,0 1 0,0 0 0,0-1 0,-1-1 0,-22-47 0,16 32 0,-40-90 0,24 53 0,-36-61 0,-57-84 0,-137-213 0,80 188 0,102 136 0,62 75 0,1-1 0,0-1 0,-12-29 0,-14-26 0,-37-60 0,60 109 0,1-1 0,0 0 0,2-1 0,-9-35 0,8 25 0,-19-43 0,21 58 0,2 0 0,-7-32 0,-12-36 0,22 81 0,1 0 0,-1 1 0,0-1 0,0 0 0,-1 1 0,0 0 0,0 0 0,0 0 0,0 0 0,-10-7 0,14 12 0,-1-1 0,1 1 0,0 0 0,0 0 0,0 0 0,-1 0 0,1 0 0,0 0 0,0 0 0,0-1 0,-1 1 0,1 0 0,0 0 0,0 0 0,-1 0 0,1 0 0,0 0 0,0 0 0,-1 0 0,1 0 0,0 0 0,0 0 0,-1 1 0,1-1 0,0 0 0,0 0 0,-1 0 0,1 0 0,0 0 0,0 0 0,0 0 0,-1 1 0,1-1 0,0 0 0,0 0 0,0 0 0,0 0 0,-1 1 0,1-1 0,0 0 0,0 0 0,0 1 0,0-1 0,0 0 0,0 0 0,-5 19 0,3 20 0,2-38 0,2 2167 0,-1-2165 0,-1 1 0,0-1 0,0 1 0,-1-1 0,1 1 0,-1-1 0,0 1 0,0-1 0,0 1 0,-3 5 0,4-8 0,-1-1 0,1 0 0,0 1 0,0-1 0,-1 0 0,1 0 0,0 1 0,-1-1 0,1 0 0,-1 0 0,1 0 0,0 0 0,-1 1 0,1-1 0,-1 0 0,1 0 0,0 0 0,-1 0 0,1 0 0,-1 0 0,1 0 0,0 0 0,-1 0 0,1 0 0,-1 0 0,1 0 0,0 0 0,-1-1 0,1 1 0,-1 0 0,0-1 0,-19-18 0,-7-23 0,-27-53 0,-21-33 0,-28-42 0,75 122 0,-2-3 0,-32-58 0,-4 2 0,-116-140 0,56 98 0,39 13 0,-7 29 0,-21-25 0,98 110 0,1-1 0,1-1 0,1 0 0,-12-29 0,12 24 0,-27-42 0,15 28 0,13 21 0,-10-18 0,-26-61 0,-18-35 0,47 102 0,20 34 0,0 0 0,0-1 0,0 1 0,-1 0 0,1 0 0,0 0 0,0 0 0,0-1 0,-1 1 0,1 0 0,0 0 0,0 0 0,-1 0 0,1 0 0,0 0 0,-1 0 0,1 0 0,0 0 0,0 0 0,-1 0 0,1 0 0,0 0 0,0 0 0,-1 0 0,1 0 0,0 0 0,-1 0 0,1 0 0,0 0 0,0 0 0,-1 0 0,1 1 0,0-1 0,0 0 0,0 0 0,-1 0 0,1 0 0,0 1 0,-7 21 0,1 104 0,6-82 0,-9 67 0,0-32 0,4 1 0,7 109 0,0-56 0,-2 938 0,-1-1049 0,-1-1 0,-7 30 0,5-29 0,0 1 0,0 27 0,3 20 0,3 149 0,9-163 0,-8-49 0,-1 1 0,0 0 0,0 0 0,-1 0 0,0-1 0,0 1 0,-1 0 0,0 0 0,-1 0 0,-2 16 0,1-21 0,0-1 0,1 0 0,-1 1 0,0-1 0,0 0 0,-1 0 0,1 0 0,0 0 0,-1 0 0,1-1 0,-1 1 0,1-1 0,-1 0 0,0 1 0,0-1 0,0 0 0,0-1 0,1 1 0,-1 0 0,0-1 0,0 0 0,0 0 0,-5 0 0,-75-3 0,76 2 0,-16-3 0,0 0 0,-38-14 0,-30-7 0,70 21 0,1-2 0,-27-10 0,-21-6 0,-3 3 0,1-2 0,0-4 0,-68-35 0,-145-54 0,-13-6 0,219 86 0,-109-34 0,12 7 0,106 34 0,-1 4 0,-121-26 0,112 30 0,2-3 0,-144-62 0,193 73 0,-6 0 0,0 1 0,-1 2 0,-1 1 0,-49-3 0,45 6 0,1-1 0,0-2 0,-47-15 0,32 6 0,0 3 0,-99-11 0,15 2 0,5-5 0,131 27 0,1 0 0,0 0 0,0 0 0,0 0 0,-1 0 0,1 0 0,0 0 0,0 0 0,0 0 0,-1-1 0,1 1 0,0 0 0,0 0 0,-1 0 0,1 0 0,0 0 0,0 1 0,0-1 0,-1 0 0,1 0 0,0 0 0,0 0 0,-1 0 0,1 0 0,0 0 0,0 0 0,0 0 0,-1 1 0,1-1 0,0 0 0,0 0 0,0 0 0,0 0 0,0 1 0,-1-1 0,1 0 0,0 0 0,0 0 0,0 1 0,0-1 0,0 0 0,0 0 0,0 0 0,0 1 0,0-1 0,0 0 0,0 1 0,7 11 0,18 12 0,21 17 0,78 86 0,-101-104 0,0-1 0,46 32 0,-50-40 0,0 0 0,-1 1 0,0 1 0,-1 0 0,-1 2 0,17 23 0,87 117 0,-98-131 0,77 97 0,57 71 0,-104-132 0,-38-43 0,2 0 0,0-1 0,1-1 0,1-1 0,34 26 0,86 54 0,171 156 0,-307-252 0,-1 0 0,0 0 0,0-1 0,0 1 0,0 0 0,0 0 0,0 0 0,0 0 0,0 0 0,0 0 0,0 0 0,0 1 0,-1-1 0,1 0 0,-1 0 0,1 1 0,-1-1 0,1 0 0,-1 1 0,1-1 0,-1 0 0,0 1 0,0-1 0,0 0 0,0 1 0,0-1 0,0 1 0,0-1 0,0 0 0,-1 1 0,1-1 0,-1 0 0,1 1 0,-1-1 0,1 0 0,-1 0 0,0 1 0,1-1 0,-1 0 0,0 0 0,0 0 0,0 0 0,0 0 0,0 0 0,0 0 0,0 0 0,0 0 0,-2 1 0,-9 4 0,1 0 0,-1 0 0,0-1 0,-19 5 0,7-2 0,-313 119 0,-74 38 0,361-148 0,-92 16 0,98-24 0,1 1 0,-1 2 0,-49 21 0,-63 28 0,155-61 0,1 0 0,-1 0 0,1 0 0,-1 0 0,1 0 0,-1 0 0,1 0 0,-1 1 0,1-1 0,0 0 0,-1 0 0,1 0 0,-1 1 0,1-1 0,0 0 0,-1 0 0,1 1 0,0-1 0,-1 0 0,1 1 0,0-1 0,-1 0 0,1 1 0,0-1 0,0 0 0,-1 1 0,1-1 0,0 1 0,0-1 0,0 0 0,-1 1 0,1-1 0,0 1 0,0-1 0,0 1 0,0-1 0,0 1 0,0-1 0,0 1 0,0-1 0,0 0 0,0 1 0,1 0 0,22 6 0,36-4 0,19-6 0,-45 1 0,0 1 0,-1 2 0,1 0 0,-1 3 0,39 8 0,314 66 0,-345-70 0,65 23 0,12 2 0,-34-10 0,-54-13 0,47 8 0,-52-12 0,0 0 0,-1 2 0,1 0 0,24 15 0,46 15 0,-49-21 0,59 30 0,-74-31 0,1-1 0,0-2 0,1-1 0,56 13 0,-54-23 0,21 4 0,-53-6 0,1 1 0,-1-1 0,0 1 0,0 0 0,1 0 0,-1 0 0,0 0 0,0 0 0,0 1 0,0-1 0,0 0 0,0 1 0,-1 0 0,1-1 0,0 1 0,-1 0 0,1 0 0,1 3 0,-3-4 0,0 0 0,1 0 0,-1 0 0,0 0 0,0 0 0,0 0 0,0 0 0,0 0 0,0 0 0,0 1 0,0-1 0,0 0 0,0 0 0,-1 0 0,1 0 0,0 0 0,-1 0 0,1 0 0,-1 0 0,1 0 0,-1 0 0,1-1 0,-1 1 0,0 0 0,0 0 0,1 0 0,-1-1 0,0 1 0,0 0 0,0-1 0,0 1 0,0-1 0,1 1 0,-2 0 0,-43 19 0,27-13 0,-36 20 0,-22 10 0,-105 69 0,58-33 0,49-30 0,-70 44 0,-283 166 0,174-112 0,193-100 0,51-32 0,-2-1 0,1-1 0,-1 0 0,-20 9 0,12-6 0,1 0 0,-1 1 0,2 1 0,-17 15 0,3-4 0,30-22 0,-1 0 0,0 0 0,1 0 0,-1 0 0,1 0 0,-1 0 0,1 1 0,-1-1 0,1 0 0,0 1 0,0-1 0,0 1 0,0 0 0,0-1 0,0 1 0,0 0 0,0 0 0,1-1 0,-1 1 0,0 4 0,1-5 0,1 0 0,0 0 0,-1 0 0,1 0 0,0 0 0,0 0 0,0 0 0,-1-1 0,1 1 0,0 0 0,0 0 0,0-1 0,1 1 0,-1 0 0,0-1 0,0 1 0,0-1 0,0 1 0,0-1 0,1 0 0,-1 0 0,3 1 0,13 1 0,2 0 0,-1-1 0,18-1 0,-32 0 0,26-2 0,45-9 0,-46 5 0,55-2 0,2534 7 0,-1248 3 0,-1347-1-151,1 1-1,-1 1 0,0 0 0,0 2 1,0 1-1,-1 1 0,0 1 1,25 12-1,-34-13-6674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26:32.93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24575,'8'1'0,"1"0"0,0 0 0,0 1 0,-1 0 0,1 0 0,-1 1 0,0 0 0,1 1 0,-2 0 0,1 0 0,7 6 0,13 10 0,39 35 0,-37-29 0,19 16 0,69 54 0,-103-86-455,-1 1 0,26 24 0,-24-16-6371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26:43.3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3321 1670 24575,'-36'1'0,"25"1"0,0-2 0,0 1 0,0-1 0,1-1 0,-1 0 0,0-1 0,-12-3 0,22 5 0,1 0 0,-1-1 0,0 1 0,0 0 0,1 0 0,-1-1 0,0 1 0,1-1 0,-1 1 0,0-1 0,1 1 0,-1-1 0,1 1 0,-1-1 0,1 1 0,-1-1 0,1 0 0,-1 1 0,1-1 0,-1 0 0,1 1 0,0-1 0,-1 0 0,1 0 0,0 1 0,0-1 0,0 0 0,-1-1 0,2 0 0,-1 1 0,1-1 0,-1 1 0,1-1 0,0 1 0,0-1 0,-1 1 0,1-1 0,0 1 0,0 0 0,0 0 0,0 0 0,2-2 0,41-27 0,112-64 0,-105 61 0,1 2 0,96-41 0,-133 66 0,47-18 0,2 2 0,121-25 0,-82 29 0,-34 5 0,133-7 0,-168 19 0,147 4 0,-178-3 0,-1 1 0,1-1 0,-1 0 0,1 1 0,0 0 0,-1-1 0,1 1 0,-1 0 0,0 0 0,1 1 0,-1-1 0,0 0 0,0 1 0,0-1 0,0 1 0,0 0 0,0 0 0,0 0 0,0 0 0,2 3 0,-2-1 0,0 0 0,-1 0 0,1 1 0,-1-1 0,0 1 0,0-1 0,0 1 0,0-1 0,-1 1 0,0-1 0,0 6 0,-1 3 0,-1 0 0,0 0 0,-1-1 0,0 1 0,-1 0 0,0-1 0,-10 19 0,5-15 0,-1-1 0,-1 0 0,-1-1 0,0 0 0,0 0 0,-27 20 0,-97 62 0,37-29 0,-22 15 0,-169 86 0,-64 41 0,272-158 0,52-34 0,-55 41 0,84-57 0,-1 0 0,1 0 0,0 0 0,-1 0 0,1 1 0,0-1 0,0 0 0,0 1 0,0-1 0,0 1 0,0-1 0,0 1 0,0 0 0,0-1 0,0 3 0,1-3 0,0-1 0,0 1 0,1 0 0,-1-1 0,0 1 0,0-1 0,0 1 0,1-1 0,-1 1 0,0-1 0,1 1 0,-1-1 0,0 1 0,1-1 0,-1 1 0,0-1 0,1 1 0,-1-1 0,1 0 0,-1 1 0,1-1 0,-1 0 0,1 1 0,-1-1 0,1 0 0,0 0 0,-1 1 0,2-1 0,4 1 0,-1 0 0,1 0 0,0 0 0,0-1 0,0 0 0,0 0 0,9-1 0,262-56-599,-137 25 385,507-91 214,-38 8 0,-524 95 0,-53 11 0,1 1 0,-1 1 0,1 2 0,0 1 0,44 1 0,-76 3 5,0 0-1,0 0 1,0 0-1,0 0 1,0 0 0,0 0-1,0 0 1,-1 0-1,1 1 1,0-1-1,0 0 1,0 1-1,0-1 1,-1 0-1,1 1 1,0-1-1,0 1 1,-1-1-1,1 1 1,0 0 0,-1-1-1,1 1 1,0 0-1,-1-1 1,1 1-1,-1 0 1,1 1-1,-1-1 14,0 0-1,0 1 1,0-1-1,0 1 1,-1-1-1,1 0 1,0 0-1,-1 1 1,1-1-1,-1 0 0,1 0 1,-1 1-1,0-1 1,1 0-1,-3 2 1,-38 38 388,-1-5-433,-2-2 0,-1-2-1,-2-2 1,-1-2 0,-57 24 0,-776 302-791,816-327 890,15-9 132,1 3-1,1 2 0,-88 58 0,135-80-198,-1 0 0,1 0 0,-1 0-1,1 0 1,-1 1 0,1-1-1,-1 0 1,1 1 0,0-1-1,0 0 1,0 1 0,0 0 0,0-1-1,0 1 1,0 0 0,1-1-1,-1 1 1,0 2 0,1-3-5,0 0 1,1-1 0,-1 1-1,0 0 1,1 0-1,-1-1 1,1 1-1,-1 0 1,1 0 0,0-1-1,-1 1 1,1-1-1,-1 1 1,1 0-1,0-1 1,0 1 0,-1-1-1,1 0 1,0 1-1,0-1 1,-1 0 0,1 1-1,0-1 1,0 0-1,1 0 1,11 3-4,0-1 1,0-1-1,21-1 0,-32 0 5,329-3-152,325 4-272,-577 2 565,111 17 0,-166-16-111,0 1 0,-1 2 0,1 0-1,-1 1 1,-1 2 0,0 0 0,0 1-1,40 28 1,-59-35-32,1-1 0,-1 1 0,0 0 0,0-1 0,-1 2 0,1-1 0,-1 0 0,0 0 0,0 1 0,0-1 0,-1 1 0,1 0 0,-1-1 0,0 1 0,-1 0 0,1 8 0,0 12 0,-1 1 0,-4 26 0,1-4 0,1-17 0,-1-1 0,-2 0 0,-1 0 0,-1-1 0,-20 51 0,23-67 0,-3 14 0,2 0 0,0 1 0,2 0 0,1 0 0,2-1 0,4 50 0,-2-66 0,0 0 0,1 0 0,0 0 0,0 0 0,1-1 0,1 1 0,-1-1 0,2 0 0,-1-1 0,2 1 0,-1-1 0,1 0 0,0-1 0,1 0 0,0 0 0,1 0 0,-1-1 0,16 9 0,4 2 0,1-1 0,1-2 0,0-1 0,64 20 0,-58-23 0,8 4 0,0-3 0,68 11 0,-102-22 0,1 0 0,-1 1 0,0 0 0,0 0 0,-1 1 0,18 8 0,-24-9 0,0 0 0,0 0 0,-1 0 0,1 0 0,-1 1 0,1-1 0,-1 1 0,0 0 0,0 0 0,0 0 0,0 0 0,-1 0 0,1 0 0,-1 0 0,0 0 0,1 1 0,-2-1 0,1 0 0,0 1 0,-1-1 0,1 1 0,-1-1 0,0 5 0,-1 64 0,-13 95 0,3-59 0,6-30 0,8 117 0,-3-191 0,1 0 0,-1 0 0,1 0 0,-1 0 0,1 0 0,0-1 0,1 1 0,-1 0 0,0 0 0,1-1 0,0 1 0,0-1 0,0 0 0,1 1 0,-1-1 0,1 0 0,-1 0 0,1 0 0,0-1 0,0 1 0,1-1 0,-1 0 0,0 0 0,1 0 0,-1 0 0,1 0 0,0-1 0,-1 1 0,1-1 0,0 0 0,0 0 0,0-1 0,0 1 0,0-1 0,0 0 0,0 0 0,6-1 0,4 0 0,0-1 0,0 0 0,-1-1 0,1-1 0,-1 0 0,0-1 0,0 0 0,-1-1 0,22-13 0,12-15 0,51-50 0,-31 25 0,-45 40 0,-2-1 0,26-34 0,-30 34 0,1 1 0,1 1 0,28-24 0,-45 41 0,1 0 0,0 0 0,0 0 0,0 1 0,0-1 0,0 0 0,0 1 0,0-1 0,0 1 0,0-1 0,0 1 0,0 0 0,0-1 0,0 1 0,0 0 0,0 0 0,0 0 0,0 0 0,1 0 0,-1 0 0,0 0 0,0 0 0,0 0 0,0 0 0,0 1 0,2-1 0,-2 1 0,0 0 0,0 1 0,0-1 0,0 0 0,0 1 0,0-1 0,0 0 0,0 1 0,0-1 0,-1 1 0,1-1 0,0 1 0,-1-1 0,1 1 0,-1 3 0,2 9 0,0 1 0,-2 0 0,0 18 0,-1-22 0,1 68 0,-4 83 0,2-153 0,0 0 0,0 0 0,-1 0 0,0 0 0,-1 0 0,1-1 0,-2 1 0,1-1 0,-1 0 0,-1-1 0,1 1 0,-1-1 0,-1 0 0,1 0 0,-1-1 0,-9 7 0,4-2 0,0 0 0,1 1 0,1 0 0,-11 16 0,3 2 0,11-16 0,-1-1 0,-1 0 0,0 0 0,-11 11 0,16-20 0,0-1 0,0 1 0,0-1 0,0 0 0,-1 0 0,1-1 0,-1 1 0,0-1 0,0 0 0,0-1 0,0 1 0,0-1 0,0 0 0,0 0 0,-11 0 0,-1 0 0,0-1 0,-1 0 0,1-2 0,-1 0 0,-23-6 0,33 5 0,-1 0 0,0-1 0,1 0 0,0 0 0,0 0 0,0-1 0,0-1 0,1 1 0,0-1 0,0-1 0,-11-12 0,-16-28 0,2-1 0,2-2 0,3-1 0,-38-96 0,4 10 0,-51-118 0,-12-23 0,118 265 0,0 1 0,-1 1 0,0-1 0,-1 1 0,-1 0 0,-13-13 0,20 21 0,-1 1 0,1 0 0,-1 0 0,0 0 0,0 0 0,0 0 0,0 0 0,0 1 0,0 0 0,0-1 0,-1 1 0,1 0 0,0 1 0,-1-1 0,1 0 0,-1 1 0,1 0 0,0 0 0,-1 0 0,1 0 0,-1 1 0,1-1 0,-1 1 0,1 0 0,0 0 0,0 0 0,-1 0 0,1 1 0,0-1 0,-5 4 0,-1 2 0,0 1 0,0-1 0,0 2 0,1-1 0,0 1 0,1 0 0,-7 12 0,-43 76 0,46-76 0,-14 23 0,-1-1 0,-2-1 0,-2-1 0,-2-2 0,-2-1 0,-1-1 0,-1-3 0,-44 33 0,63-55 0,-28 21 0,-68 39 0,98-64 0,-1-1 0,0 0 0,0-1 0,0 0 0,-1-2 0,0 0 0,0-1 0,-32 2 0,21-4 0,15 1 0,0-2 0,-1 0 0,1 0 0,0-1 0,0-1 0,-21-5 0,32 6 0,0 0 0,0 0 0,0 0 0,0-1 0,1 1 0,-1 0 0,1-1 0,-1 1 0,1-1 0,-1 0 0,1 1 0,0-1 0,0 0 0,0 0 0,0 0 0,0 0 0,0 0 0,0 0 0,0-4 0,-6-47 0,5 21 0,-40-173 0,12 45 0,-61-184 0,-4 91 0,82 222 0,-2 1 0,0 1 0,-2 0 0,-40-51 0,-98-94 0,150 168 0,-1 0 0,0 0 0,0 1 0,0 0 0,-1 0 0,0 0 0,0 1 0,0 0 0,0 0 0,-1 1 0,0 0 0,1 1 0,-11-3 0,-46-14 0,55 15 0,0 1 0,0 0 0,-1 0 0,1 1 0,0 0 0,-1 1 0,0 0 0,1 0 0,-1 1 0,0 0 0,1 1 0,-11 2 0,-21 10 0,0 1 0,0 3 0,1 1 0,-47 30 0,49-26 0,-2-1 0,0-2 0,-1-2 0,-53 15 0,31-20 0,0-2 0,-96 3 0,-133-14 0,114-1 0,169 2 0,-1-1 0,1 0 0,0 0 0,0-1 0,-1 0 0,1 0 0,1-1 0,-1 0 0,0-1 0,1 0 0,-1-1 0,1 1 0,0-1 0,1-1 0,-1 0 0,1 0 0,0 0 0,-8-11 0,-3-6 0,1-1 0,1-1 0,2 0 0,-19-43 0,30 61 0,0 0 0,-1 0 0,0 1 0,0 0 0,-1 0 0,1 0 0,-1 0 0,-1 1 0,1 0 0,-1 0 0,0 0 0,-12-7 0,14 10 0,0 0 0,0 1 0,0-1 0,0 1 0,-1 0 0,1 0 0,0 1 0,0-1 0,-1 1 0,1 0 0,-1 0 0,1 0 0,0 1 0,-1 0 0,1-1 0,0 1 0,0 1 0,0-1 0,0 1 0,0 0 0,0-1 0,0 2 0,-6 3 0,-14 13 0,1 0 0,0 1 0,-32 40 0,32-34 0,-2 0 0,-30 23 0,-26 10 0,-34 28 0,71-53 0,-73 43 0,73-50 0,1 1 0,-42 39 0,55-42 0,17-15 0,1 0 0,0 1 0,-18 23 0,29-33 0,1-1 0,-1 1 0,1 0 0,-1-1 0,1 1 0,0-1 0,-1 1 0,1 0 0,0-1 0,-1 1 0,1 0 0,0-1 0,0 1 0,0 0 0,0-1 0,0 1 0,-1 0 0,1-1 0,1 1 0,-1 0 0,0-1 0,0 1 0,0 0 0,0 0 0,0-1 0,0 1 0,1 0 0,-1-1 0,0 1 0,1 0 0,22 10 0,38-8 0,-54-3 0,56-2 0,50 1 0,-110 2 0,0-1 0,-1 0 0,1 1 0,-1 0 0,1 0 0,-1 0 0,0 0 0,1 0 0,-1 0 0,0 0 0,0 1 0,0-1 0,0 1 0,0 0 0,0-1 0,0 1 0,0 0 0,-1 0 0,1 0 0,-1 0 0,1 1 0,-1-1 0,0 0 0,0 0 0,0 1 0,0-1 0,0 1 0,-1-1 0,1 1 0,-1-1 0,1 4 0,0 11 0,0 1 0,-1-1 0,-4 31 0,2-13 0,1-9 0,2-7 0,-2 1 0,0 0 0,-1 0 0,-1-1 0,-1 1 0,-1-1 0,-10 27 0,-21 33 0,-3-2 0,-72 105 0,87-155 0,24-26 0,-1-1 0,0 1 0,0 0 0,1 0 0,-1 0 0,0-1 0,0 1 0,0 0 0,0-1 0,0 1 0,0-1 0,0 1 0,0-1 0,0 1 0,0-1 0,0 0 0,0 0 0,0 1 0,0-1 0,0 0 0,0 0 0,0 0 0,0 0 0,0 0 0,-1 0 0,1-1 0,0 1 0,-1-1 0,1 0 0,1 1 0,-1-1 0,1 0 0,0 0 0,0 0 0,-1 0 0,1 0 0,0 0 0,0 0 0,0 0 0,0 0 0,0 0 0,0 0 0,0 0 0,1 0 0,-1 0 0,0 0 0,1 0 0,-1 0 0,0 0 0,1 0 0,-1 0 0,1 1 0,-1-1 0,1 0 0,0 0 0,-1 0 0,1 1 0,0-1 0,-1 0 0,3 0 0,23-25 0,15-2 0,0 2 0,2 1 0,1 3 0,0 1 0,2 2 0,61-16 0,294-52 0,-343 77 0,629-127-633,-400 81 633,181-29 0,-407 74 192,62-19 0,14-4 57,-103 24-249,-27 3 0,-25 2 0,-80 0 0,-103 6 0,55 2 0,-1283-3 0,1424 1 0,0-1 0,-1 0 0,1-1 0,0 1 0,0-1 0,0 0 0,0-1 0,0 1 0,0-1 0,0 0 0,0 0 0,0 0 0,-5-5 0,7 5 0,0-1 0,0 0 0,1 0 0,0 0 0,0-1 0,0 1 0,0 0 0,0-1 0,0 0 0,1 1 0,0-1 0,0 0 0,0 0 0,0 1 0,1-1 0,-1 0 0,1 0 0,0-6 0,-2-34 0,3 0 0,1-1 0,2 1 0,2 0 0,2 1 0,21-68 0,-19 83 0,68-209 0,-67 195 0,-2-1 0,-2 0 0,3-74 0,6-193 0,-12 253 0,-3 42 0,-1 0 0,-1-1 0,0 1 0,-1 0 0,0 0 0,-1 0 0,-1 1 0,-1-1 0,0 1 0,-1 0 0,0 0 0,-1 1 0,0-1 0,-1 2 0,-1-1 0,0 1 0,-14-14 0,17 21 0,0 0 0,0 1 0,-1-1 0,0 1 0,0 0 0,0 1 0,-1 0 0,1 0 0,-1 1 0,0-1 0,1 2 0,-13-2 0,-12-1 0,-52 1 0,58 3 0,1 0 0,-1 2 0,1 1 0,0 1 0,0 2 0,0 0 0,0 1 0,-44 21 0,-173 79 0,190-88 0,0-2 0,-100 17 0,-9-6 0,59-8 0,-1-5 0,-112 1 0,159-15 0,-117-4 0,171 3 0,0 0 0,0 0 0,-1-1 0,1 1 0,0 0 0,0-1 0,0 1 0,0-1 0,0 0 0,0 1 0,0-1 0,0 0 0,1 0 0,-1-1 0,0 1 0,0 0 0,1 0 0,-1-1 0,1 1 0,-1-1 0,-1-2 0,3 3 0,-1-1 0,1 0 0,-1 0 0,1 0 0,-1-1 0,1 1 0,0 0 0,0 0 0,0 0 0,1 0 0,-1 0 0,0 0 0,1 0 0,-1 0 0,1 0 0,0 0 0,1-3 0,6-10 0,0 1 0,2 0 0,-1 0 0,16-15 0,-14 16 0,19-23 0,2 1 0,1 2 0,1 1 0,2 2 0,1 1 0,2 2 0,79-41 0,-104 62 0,0 0 0,0 2 0,0 0 0,0 0 0,1 1 0,29-1 0,93 6 0,-55 2 0,-61-4 0,-1 2 0,1 0 0,-1 2 0,0 0 0,0 1 0,0 2 0,0-1 0,-1 2 0,-1 1 0,1 0 0,-1 1 0,-1 1 0,0 1 0,21 18 0,41 31 0,45 40 0,-46-35 0,-52-46 0,-2 1 0,0 1 0,-1 1 0,-1 1 0,25 36 0,-5 0 0,95 102 0,-125-149 0,0-1 0,1 0 0,1-1 0,0 0 0,0-1 0,1-1 0,0 0 0,1-1 0,0-1 0,18 6 0,-8-6 0,0-1 0,1-1 0,0-1 0,0-2 0,48-1 0,-67-1 0,145-9 0,-132 6 0,0-1 0,-1-1 0,1 0 0,-1-2 0,24-12 0,44-29 0,-2-3 0,-3-5 0,137-119 0,73-110 0,-235 216 0,-43 49 0,2 0 0,0 1 0,1 0 0,38-29 0,-53 46 0,-1 0 0,1 1 0,0-1 0,-1 1 0,1 0 0,0 0 0,0 0 0,0 0 0,0 0 0,0 1 0,0-1 0,0 1 0,0 0 0,0 0 0,0 0 0,0 0 0,0 1 0,0-1 0,0 1 0,0-1 0,0 1 0,0 0 0,0 1 0,-1-1 0,5 2 0,4 5 0,0 0 0,-1 0 0,0 1 0,15 17 0,20 16 0,-12-19 0,2-1 0,1-2 0,0-1 0,1-2 0,1-2 0,1-1 0,45 9 0,47 6-208,1-5 0,2-7 0,189 2 1,-245-18 200,440-4-121,-499 3 208,0-1 1,0-1-1,0-1 1,0-1-1,18-6 1,-32 8-62,-1 1-1,1-1 1,-1 0-1,0 0 1,1-1 0,-1 1-1,0-1 1,-1 0-1,1 0 1,0 0-1,-1-1 1,0 1 0,0-1-1,0 0 1,0 1-1,0-2 1,-1 1 0,0 0-1,0 0 1,0-1-1,0 1 1,-1-1-1,0 1 1,1-1 0,-1-7-1,0-1-18,-1 0 0,-1-1 0,0 1 0,0 0 0,-2 0 0,1 0 0,-2 0 0,0 0 0,-9-20 0,-7-9 0,-38-56 0,26 46 0,5 10 0,-3 1 0,-1 2 0,-1 1 0,-3 1 0,0 2 0,-3 2 0,-1 1 0,-1 2 0,-1 2 0,-2 2 0,0 1 0,-2 3 0,-1 1 0,0 2 0,-53-13 0,60 25 0,1 1 0,-1 2 0,-1 2 0,-76 6 0,16-1 0,19-1 0,45 0 0,0-1 0,0-2 0,-51-8 0,73 5 0,0-2 0,0 1 0,0-2 0,1 0 0,-1 0 0,2-1 0,-1-1 0,1 0 0,1-1 0,-19-19 0,11 12 0,0 0 0,-38-25 0,2 10 0,-63-27 0,102 52 0,0 0 0,0 2 0,-1 0 0,0 1 0,0 0 0,0 1 0,0 1 0,-1 1 0,-19 1 0,34 1 0,0 0 0,0-1 0,1 1 0,-1 1 0,0-1 0,1 0 0,-1 1 0,1-1 0,-1 1 0,1 0 0,0-1 0,-1 1 0,1 0 0,0 1 0,0-1 0,1 0 0,-1 0 0,0 1 0,1-1 0,0 1 0,-1 0 0,1-1 0,-1 6 0,-4 9 0,1 0 0,-5 33 0,4-19 0,-20 58 0,23-80 0,-1-1 0,1 0 0,-1 0 0,-1 0 0,0 0 0,0 0 0,-12 12 0,17-20 0,0 1 0,0-1 0,0 0 0,0 0 0,-1 0 0,1 0 0,0 1 0,0-1 0,0 0 0,0 0 0,-1 0 0,1 0 0,0 0 0,0 0 0,0 0 0,-1 0 0,1 1 0,0-1 0,0 0 0,-1 0 0,1 0 0,0 0 0,0 0 0,0 0 0,-1 0 0,1 0 0,0 0 0,0 0 0,-1 0 0,1-1 0,0 1 0,0 0 0,0 0 0,-1 0 0,1 0 0,0 0 0,0 0 0,0 0 0,-1-1 0,1 1 0,0 0 0,0 0 0,0 0 0,0 0 0,0-1 0,-1 1 0,-4-16 0,3-20 0,15-208 0,2 19 0,-14 68 0,-4-264 0,-1 356 0,-20-107 0,23 168 0,0 0 0,-1 0 0,1 0 0,0 1 0,-1-1 0,0 1 0,0-1 0,0 1 0,-4-5 0,6 8 0,-1-1 0,1 1 0,0 0 0,0 0 0,-1-1 0,1 1 0,0 0 0,0 0 0,-1-1 0,1 1 0,0 0 0,-1 0 0,1 0 0,0 0 0,-1 0 0,1 0 0,0-1 0,-1 1 0,1 0 0,-1 0 0,1 0 0,0 0 0,-1 0 0,1 0 0,0 0 0,-1 0 0,1 1 0,0-1 0,-1 0 0,1 0 0,0 0 0,-1 0 0,1 0 0,0 1 0,-1-1 0,-8 24 0,4 31 0,3 0 0,5 63 0,0-13 0,-3 464 0,-1-573 0,1-1 0,0 1 0,1 0 0,-1-1 0,1 1 0,-1 0 0,2 0 0,-1 0 0,0 0 0,1-1 0,-1 2 0,1-1 0,0 0 0,4-5 0,-6 9 0,1 0 0,0 0 0,-1 0 0,1 0 0,-1 0 0,1 0 0,-1 0 0,1 0 0,-1 0 0,1 0 0,-1 0 0,1 0 0,-1 1 0,1-1 0,-1 0 0,1 0 0,-1 1 0,1-1 0,-1 0 0,1 0 0,-1 1 0,0-1 0,1 1 0,-1-1 0,1 0 0,-1 1 0,0-1 0,1 1 0,-1-1 0,0 1 0,0-1 0,1 1 0,-1-1 0,0 1 0,0 0 0,11 23 0,-9-19 0,20 51 0,-2 2 0,15 72 0,-15-61 0,3-2 0,3-1 0,41 77 0,-23-51 0,-23-53 0,1-1 0,2-1 0,2-1 0,1-1 0,2-2 0,1 0 0,2-2 0,67 51 0,-81-70 0,1-1 0,0-1 0,1 0 0,0-2 0,0 0 0,1-1 0,0-1 0,1-1 0,-1-1 0,1-1 0,0 0 0,-1-2 0,1-1 0,0-1 0,30-4 0,-42 3 0,0-1 0,0 0 0,0 0 0,-1-1 0,1-1 0,-1 1 0,0-2 0,0 1 0,0-1 0,-1 0 0,0-1 0,0 0 0,-1 0 0,0-1 0,0 0 0,10-15 0,4-9 0,-2-1 0,0 0 0,16-44 0,26-73 0,53-114 0,-103 231 0,-9 28 0,-1-1 0,1 1 0,0-1 0,1 1 0,-1 0 0,1 0 0,5-8 0,-7 13 0,-1-1 0,0 1 0,1 0 0,-1-1 0,0 1 0,1 0 0,-1 0 0,0-1 0,1 1 0,-1 0 0,0 0 0,1 0 0,-1-1 0,1 1 0,-1 0 0,0 0 0,1 0 0,-1 0 0,1 0 0,-1 0 0,0 0 0,1 0 0,-1 0 0,1 0 0,-1 0 0,1 0 0,-1 0 0,0 0 0,1 0 0,-1 1 0,1-1 0,-1 0 0,0 0 0,1 0 0,-1 1 0,0-1 0,1 0 0,0 1 0,10 15 0,-4-7 0,-3-12 0,2-28 0,-1 0 0,-2 0 0,-1 0 0,-1-1 0,-2 1 0,-1 0 0,-2 0 0,-9-44 0,-44-148 0,46 177 0,-6-51 0,11 57 0,-1 1 0,-14-43 0,15 60 0,1 0 0,1 0 0,-2-30 0,4 28 0,-1 0 0,-9-35 0,11 57 0,1 1 0,0-1 0,0 1 0,-1 0 0,1-1 0,-1 1 0,1 0 0,-1-1 0,1 1 0,-1 0 0,0 0 0,0-1 0,0 1 0,1 0 0,-1 0 0,0 0 0,0 0 0,-2-1 0,2 2 0,0 1 0,1-1 0,-1 0 0,0 1 0,1-1 0,-1 1 0,1-1 0,-1 1 0,1 0 0,-1-1 0,1 1 0,-1-1 0,1 1 0,0 0 0,-1-1 0,1 1 0,0 0 0,0 0 0,-1-1 0,1 1 0,0 0 0,0 0 0,0 0 0,-9 58 0,11 6 0,2 0 0,3-1 0,24 104 0,-25-138 0,15 75 0,27 121 0,-39-181 0,8 31 0,-15-70 0,0 0 0,0-1 0,0 1 0,1 0 0,0-1 0,0 1 0,1-1 0,-1 0 0,5 5 0,-7-10 0,0 1 0,0 0 0,-1-1 0,1 1 0,0-1 0,0 1 0,0-1 0,0 1 0,0-1 0,0 0 0,0 1 0,0-1 0,0 0 0,0 0 0,0 0 0,0 0 0,0 0 0,0 0 0,0 0 0,0 0 0,0 0 0,0 0 0,0-1 0,0 1 0,0 0 0,0-1 0,-1 1 0,1 0 0,0-1 0,0 1 0,0-1 0,0 0 0,-1 1 0,1-1 0,0 0 0,0 1 0,-1-1 0,1 0 0,0 0 0,-1 0 0,1 1 0,-1-1 0,1 0 0,-1 0 0,0 0 0,1-2 0,3-3 0,-1-1 0,0 1 0,-1-1 0,1 0 0,1-8 0,0-18 0,1-56 0,0 1 0,8-308 0,-13 339 0,0 713 0,0-725 0,0 62 0,0 45 0,3 10 0,2 0 0,2-1 0,15 55 0,8 46 0,6 53 0,72 232 0,-106-426 0,6 22 0,1 1 0,2-1 0,0-1 0,24 41 0,-31-63 0,-1-1 0,1 1 0,0-1 0,0 0 0,0 0 0,1 0 0,0-1 0,0 1 0,0-1 0,0 0 0,1-1 0,-1 1 0,1-1 0,0 0 0,0-1 0,0 1 0,1-1 0,-1-1 0,0 1 0,1-1 0,-1 0 0,1 0 0,-1-1 0,1 0 0,0 0 0,-1 0 0,10-3 0,-9 1 0,0 0 0,0-1 0,0 0 0,-1-1 0,1 1 0,-1-1 0,0-1 0,0 1 0,-1-1 0,1 0 0,-1 0 0,0 0 0,-1-1 0,6-8 0,5-7 0,-2-1 0,21-42 0,29-105 0,-8 18 0,88-215-706,-111 255 697,25-162 1,7-31-65,-57 280 42,-1-2 219,1 0-1,2 1 0,21-43 1,-30 68-187,0-1 1,0 1-1,0 0 1,0 0-1,0 0 1,0-1-1,0 1 1,0 0-1,0 0 1,0 0-1,0-1 1,0 1-1,1 0 1,-1 0-1,0 0 0,0 0 1,0-1-1,0 1 1,0 0-1,1 0 1,-1 0-1,0 0 1,0 0-1,0 0 1,0-1-1,1 1 1,-1 0-1,0 0 1,0 0-1,0 0 1,1 0-1,-1 0 1,0 0-1,0 0 0,1 0 1,-1 0-1,0 0 1,0 0-1,0 0 1,1 0-1,-1 0 1,0 0-1,0 0 1,0 0-1,1 0 1,-1 1-1,0-1 1,0 0-1,5 13 11,-3 19-19,-2 756 7,-2-323 0,2-460 0,0 1 0,0-1 0,1 1 0,-1-1 0,1 0 0,1 1 0,-1-1 0,1 0 0,0 0 0,0 0 0,0 0 0,1 0 0,0 0 0,3 4 0,-4-8 0,0 1 0,0 0 0,0-1 0,0 0 0,0 1 0,0-1 0,0 0 0,0 0 0,0 0 0,1 0 0,-1-1 0,0 1 0,1-1 0,-1 1 0,0-1 0,1 0 0,-1 0 0,1 0 0,-1 0 0,0 0 0,1-1 0,-1 1 0,0-1 0,1 1 0,-1-1 0,0 0 0,0 0 0,1 0 0,-1 0 0,0 0 0,0-1 0,0 1 0,2-3 0,15-11 0,-2 0 0,0-2 0,0 0 0,-2-1 0,0 0 0,14-25 0,15-17 0,8-8-70,-4-3 1,-3-1-1,38-84 0,82-245-210,-139 331 280,40-124 0,-58 162 0,-1-1 0,-2 1 0,0-1 0,-2-41 0,5-30 206,-5 76-118,0 1 0,-2 0 1,-4-39-1,2 62-88,0-1 0,0 1 0,0 0 0,-1 0 0,1-1 0,-1 1 0,-1 0 0,1 0 0,-4-4 0,6 7 0,-1 0 0,1 1 0,-1-1 0,1 0 0,-1 1 0,0-1 0,1 1 0,-1-1 0,0 1 0,1-1 0,-1 1 0,0 0 0,0-1 0,1 1 0,-1 0 0,0-1 0,0 1 0,0 0 0,0 0 0,1 0 0,-1 0 0,0 0 0,0 0 0,0 0 0,0 0 0,1 0 0,-1 0 0,0 0 0,0 1 0,0-1 0,0 0 0,1 0 0,-1 1 0,0-1 0,0 1 0,1-1 0,-1 1 0,0-1 0,1 1 0,-1-1 0,1 1 0,-1-1 0,0 1 0,1 0 0,0 0 0,-1-1 0,1 1 0,-1 0 0,1-1 0,0 1 0,-1 0 0,1 0 0,0 0 0,0 0 0,-1 1 0,-99 217 0,-13 55 0,-48 122 0,147-354 0,1 1 0,2 1 0,2 0 0,-6 63 0,15-104 0,0 0 0,-1 0 0,1 0 0,0 0 0,1 0 0,-1 0 0,0 0 0,1 0 0,0 0 0,-1 0 0,1 0 0,0 0 0,2 3 0,-2-5 0,-1-1 0,0 0 0,1 0 0,-1 1 0,0-1 0,1 0 0,-1 0 0,1 1 0,-1-1 0,0 0 0,1 0 0,-1 0 0,1 0 0,-1 0 0,0 0 0,1 0 0,-1 0 0,1 0 0,-1 0 0,1 0 0,-1 0 0,1 0 0,-1 0 0,0 0 0,1 0 0,-1 0 0,1 0 0,-1-1 0,0 1 0,1 0 0,20-21 0,9-24 0,-1-2 0,-2-1 0,-3-2 0,-2 0 0,-2-1 0,18-71 0,-138 301 0,-85 110 49,43-74-602,54-66 459,1 0 91,-153 201-1,-193 106 4,420-444 22,5-5 45,-1 1-1,1 0 1,1 1-1,-10 12 0,16-19-56,0 0-1,0 0 0,0 0 1,0 1-1,0-1 0,0 0 1,0 0-1,1 0 0,-1 1 0,1-1 1,0 0-1,0 1 0,-1-1 1,1 0-1,1 1 0,-1-1 0,0 0 1,1 1-1,-1-1 0,1 0 1,0 0-1,-1 1 0,1-1 0,0 0 1,0 0-1,3 3 0,4 6-9,2 0 0,-1-1 0,1 0 0,0-1 0,1 0 0,22 13 0,79 38 0,-55-31 0,16 5 0,100 33 0,-93-38 0,-9-7 0,0-3 0,88 11 0,-41-8 0,2-2-412,215 9-1,125-29 573,-189-3 452,-254 3-598,0-1 1,0 0-1,28-6 1,-42 6-15,1 1-1,-1-1 1,0 0 0,0 0 0,0-1 0,1 1 0,-1 0-1,-1-1 1,1 0 0,0 0 0,0 0 0,-1 0 0,1 0-1,-1 0 1,1-1 0,-1 1 0,0-1 0,0 0-1,0 1 1,-1-1 0,1 0 0,-1 0 0,1 0 0,-1 0-1,2-6 1,-3 6 0,-1 0 0,1 1 0,0-1 0,-1 0 0,0 1 0,1-1 0,-1 1 0,0-1 0,0 1 0,-1-1 0,1 1 0,0-1 0,-1 1 0,0 0 0,1 0 0,-1 0 0,0 0 0,0 0 0,0 0 0,0 1 0,0-1 0,-1 0 0,1 1 0,-1 0 0,1 0 0,0-1 0,-1 2 0,-3-2 0,-11-5 0,-1 1 0,-31-7 0,-48-2 0,59 10 0,-50-13 0,-130-26 0,76 18 0,54 13 0,-1 3 0,0 4 0,-133 9 0,56 0 0,125 0 0,39-2 0,0-1 0,0 0 0,0 1 0,1-1 0,-1 1 0,0 0 0,0-1 0,1 1 0,-1 0 0,0 0 0,1 0 0,-1 0 0,1 1 0,-1-1 0,1 0 0,0 1 0,0-1 0,-3 3 0,4-3 0,0 0 0,0-1 0,0 1 0,0 0 0,0-1 0,0 1 0,0 0 0,0-1 0,0 1 0,1 0 0,-1-1 0,0 1 0,0 0 0,0-1 0,1 1 0,-1-1 0,0 1 0,1-1 0,-1 1 0,1 0 0,-1-1 0,0 1 0,1-1 0,-1 0 0,1 1 0,-1-1 0,1 1 0,0-1 0,-1 0 0,1 1 0,-1-1 0,1 0 0,0 0 0,-1 0 0,1 1 0,0-1 0,-1 0 0,1 0 0,0 0 0,-1 0 0,2 0 0,31 5 0,-32-5 0,102 3 0,-1-5 0,0-4 0,199-39 0,-218 28 0,0 4 0,149-3 0,-153 18 0,-163 15 0,1 3 0,1 3 0,-107 47 0,129-48 0,-118 27 0,74-30 0,-84 22 0,168-36 0,1 2 0,1 0 0,-1 1 0,1 0 0,-31 22 0,45-28 0,1 0 0,1 1 0,-1-1 0,0 1 0,1 0 0,-1 0 0,1 0 0,0 0 0,0 0 0,0 1 0,0-1 0,0 0 0,1 1 0,0 0 0,-2 6 0,3-6 0,0 1 0,0-1 0,1 0 0,0 0 0,-1-1 0,1 1 0,1 0 0,-1 0 0,0 0 0,1-1 0,0 1 0,0 0 0,0-1 0,0 0 0,1 0 0,-1 1 0,1-1 0,5 4 0,11 10 0,2-1 0,0-1 0,1 0 0,0-2 0,34 15 0,0 2 0,12 8 0,146 86 0,-173-98 0,-3 2 0,0 2 0,37 38 0,-64-55 0,-2 1 0,1 1 0,-2 0 0,0 0 0,-1 0 0,0 1 0,5 22 0,6 10 0,-8-24 0,1 1 0,1-2 0,30 44 0,-37-59 0,1-1 0,0 0 0,1 0 0,0-1 0,0 1 0,0-2 0,1 1 0,0-1 0,0 0 0,0-1 0,1 1 0,-1-2 0,1 1 0,15 3 0,-23-7 0,0 1 0,0-1 0,0 0 0,0 1 0,0-1 0,0 0 0,0 0 0,0 0 0,0 1 0,0-1 0,1 0 0,-1-1 0,0 1 0,0 0 0,0 0 0,0 0 0,0-1 0,0 1 0,0 0 0,0-1 0,0 1 0,0-1 0,0 1 0,1-2 0,-2 1 0,1 0 0,-1 0 0,0 0 0,0 0 0,-1 0 0,1 0 0,0 0 0,0 0 0,0 0 0,-1 0 0,1 0 0,0 0 0,-1 0 0,1 0 0,-1 0 0,1 0 0,-1 1 0,0-1 0,-1-1 0,-41-43 0,-33-12 0,-97-56 0,118 81 0,9 3 0,-60-25 0,-35-13 0,81 37 0,0 3 0,-82-26 0,119 46 0,1-2 0,-40-21 0,62 30 0,0 0 0,0 0 0,0 0 0,0 0 0,0 0 0,1 0 0,-1 0 0,0 0 0,0 0 0,0 0 0,0 0 0,0 0 0,0 0 0,0 0 0,0 0 0,0 0 0,0 0 0,0 0 0,0 0 0,0 0 0,0 0 0,0 0 0,0 0 0,0 0 0,1 0 0,-1-1 0,0 1 0,0 0 0,0 0 0,0 0 0,0 0 0,0 0 0,0 0 0,0 0 0,0 0 0,0 0 0,0 0 0,0 0 0,0 0 0,0 0 0,0-1 0,0 1 0,0 0 0,0 0 0,0 0 0,0 0 0,0 0 0,0 0 0,0 0 0,-1 0 0,1 0 0,14 0 0,18 4 0,115 33 0,85 17 0,143 18 0,-301-56 0,329 60 0,-329-57 0,-30-8 0,52 8 0,-73-13 0,-31 0 0,-38 2 0,-553-5 5,302-6-106,-987 3 197,1281 0-96,0 0 0,-1 0 0,1 0 0,-1 0 0,1 1 0,0-1 0,-1 1 0,1 0 0,0 0 0,0 0 0,0 0 0,-1 1 0,1-1 0,0 1 0,1 0 0,-1 0 0,0 0 0,-4 4 0,5-2 0,0-1 0,0 1 0,1-1 0,-1 1 0,1-1 0,0 1 0,0 0 0,0 0 0,0 0 0,1-1 0,-1 1 0,1 0 0,0 0 0,0 0 0,1 0 0,0 5 0,1 0 0,0 0 0,0 0 0,1 0 0,0 0 0,1-1 0,0 1 0,0-1 0,1 0 0,0 0 0,6 7 0,11 12 0,35 33 0,-11-12 0,11 8 0,1-2 0,129 88 0,-175-132 0,141 88 0,-78-51 0,-15-12 0,0-3 0,3-3 0,0-2 0,2-3 0,0-3 0,105 20 0,-150-37 0,1-1 0,-1 0 0,1-2 0,0 0 0,0-1 0,-1-1 0,1-1 0,20-5 0,-39 7 0,-1-1 0,1 0 0,0 1 0,-1-1 0,1 0 0,0 0 0,-1 0 0,1 0 0,-1 0 0,1 0 0,-1 0 0,0 0 0,0-1 0,1 1 0,-1 0 0,0-1 0,0 1 0,0-1 0,0 1 0,-1-1 0,1 0 0,0 1 0,0-4 0,-1 2 0,1-1 0,-1 1 0,-1 0 0,1 0 0,0-1 0,-1 1 0,0 0 0,0 0 0,0 0 0,0 0 0,0 0 0,-3-4 0,-1-2 0,0 0 0,-1 1 0,0 0 0,0 0 0,-1 0 0,0 1 0,-15-12 0,-185-111 0,-130-84 0,36 26 0,93 66-476,139 84 371,-120-84 1,-52-83 105,-45-36-24,126 109 50,103 82 200,-2 2-1,-75-47 1,121 87-227,0-1 0,0 0 0,-17-16 0,116 73 0,58 37 0,4-6 0,283 107 0,-333-149 0,133 46 0,-193-72 0,2-1 0,0-2 0,80 5 0,-119-13 0,0 0 0,-1 0 0,1 0 0,0 0 0,0 0 0,-1 0 0,1 0 0,0 0 0,0 0 0,-1 0 0,1 0 0,0 0 0,0-1 0,-1 1 0,1 0 0,0 0 0,-1-1 0,1 1 0,0 0 0,-1-1 0,1 1 0,0-1 0,-1 1 0,1-1 0,-1 1 0,1-1 0,-1 0 0,1 1 0,-1-1 0,0 0 0,1 1 0,-1-2 0,0 1 0,0-1 0,0 0 0,0 0 0,0 1 0,-1-1 0,1 0 0,0 0 0,-1 1 0,0-1 0,1 1 0,-1-1 0,0 0 0,-1-1 0,-37-46 0,16 28 0,-1 1 0,0 1 0,-46-27 0,-5-4 0,23 16 0,-74-37 0,4 4 0,14 5-448,-153-63 1,-129-27 543,121 50-386,-113-51-2669,-191-77 2624,377 148 48,-179-67-462,-228-97 5879,562 224-5027,0-3 0,-39-30-1,-50-30-121,103 72 19,-1 1 0,-32-10 0,33 14 0,1-2 0,-47-24 0,35 11 0,-12-8 0,-1 2 0,-2 1 0,0 4 0,-60-19 0,-20-7 0,30 9 0,41 17 0,-98-55 0,59 27 0,12 14 0,-94-28 0,95 36 0,44 11 0,34 16 0,37 20 0,115 75 0,3-7 0,162 69 0,-167-90-295,180 111-1,-128-73 148,21 14 178,-162-84-32,341 202-71,-302-186 53,2-5-1,144 47 1,-46-16 496,-32-10-107,-157-63-369,0-1 0,1 1 0,-1 0 0,1-1 0,-1 1 0,1-1 0,-1 0 0,1 1 0,-1-1 0,1 0 0,-1 0 0,1 0 0,-1 0 0,1 0 0,-1-1 0,1 1 0,-1 0 0,1-1 0,2 0 0,-4 0 0,1 0 0,-1 1 0,0-1 0,1 0 0,-1 0 0,0 0 0,0 1 0,0-1 0,0 0 0,0 0 0,0 0 0,0 0 0,0 1 0,0-1 0,0 0 0,0 0 0,0 0 0,0 0 0,-1 1 0,1-1 0,0 0 0,-1 0 0,1 1 0,-1-2 0,-34-51 0,6 22 0,-1 1 0,-1 1 0,-2 2 0,-42-27 0,-51-44 0,-190-156 0,-40-35 0,38 31 0,149 128 0,163 126 0,-90-66 0,83 62 0,1 1 0,-1 0 0,0 1 0,0 1 0,0 0 0,-17-3 0,29 7 0,-1 1 0,1-1 0,-1 1 0,1 0 0,-1 0 0,1-1 0,-1 1 0,0 0 0,1 1 0,-1-1 0,1 0 0,-1 0 0,1 1 0,-1-1 0,-1 1 0,2 0 0,1-1 0,0 1 0,0-1 0,-1 0 0,1 1 0,0-1 0,0 1 0,0-1 0,0 1 0,0-1 0,0 1 0,0-1 0,0 1 0,0-1 0,0 1 0,0-1 0,0 1 0,0-1 0,0 1 0,0-1 0,0 1 0,0-1 0,1 1 0,-1-1 0,0 0 0,0 1 0,1-1 0,-1 1 0,0-1 0,1 1 0,37 40 0,-28-31 0,51 59 0,-27-29 0,2-1 0,60 50 0,425 327 0,-161-142 0,-356-272 0,25 21 0,-28-22 0,1-1 0,-1 1 0,0 0 0,0 0 0,0 0 0,0 0 0,0 0 0,-1 1 0,1-1 0,0 0 0,0 0 0,-1 0 0,1 1 0,-1-1 0,1 0 0,-1 1 0,0-1 0,1 0 0,-1 1 0,0 2 0,-2-4 0,0 0 0,-1-1 0,1 1 0,0 0 0,0-1 0,0 1 0,-1-1 0,1 0 0,0 1 0,0-1 0,0 0 0,0 0 0,-2-2 0,2 2 0,-258-134 0,-136-31 0,332 142 0,-213-72 0,-3 32 0,243 58 0,-1 1 0,0 2 0,0 2 0,-57 5 0,91-4 0,-1 1 0,1-1 0,0 1 0,0 0 0,0 0 0,0 1 0,0-1 0,0 1 0,0 0 0,1 0 0,-1 0 0,0 0 0,1 1 0,0-1 0,0 1 0,0 0 0,0 0 0,-4 6 0,3-4 0,1 1 0,1-1 0,-1 1 0,1 0 0,0 0 0,1 0 0,-1 0 0,1 0 0,0 0 0,1 0 0,0 10 0,1 5 0,1 0 0,1 0 0,1-1 0,1 1 0,1-1 0,11 29 0,7 1 0,2 0 0,2-1 0,2-2 0,54 65 0,-45-70 0,1-3 0,90 67 0,-115-94 0,86 64 0,195 111 0,-74-52 0,-218-133 0,1 0 0,-1 1 0,0 0 0,0 0 0,0 0 0,0 0 0,-1 1 0,1-1 0,2 5 0,-6-8 0,0 0 0,0 0 0,0 0 0,0 0 0,1 0 0,-1 0 0,0 0 0,0 0 0,0 0 0,0 1 0,0-1 0,0 0 0,0 0 0,0 0 0,0 0 0,0 0 0,0 0 0,0 0 0,0 0 0,0 1 0,0-1 0,0 0 0,0 0 0,0 0 0,0 0 0,0 0 0,0 0 0,0 0 0,0 0 0,0 1 0,0-1 0,0 0 0,0 0 0,0 0 0,0 0 0,0 0 0,0 0 0,0 0 0,0 0 0,0 0 0,0 1 0,0-1 0,-1 0 0,1 0 0,0 0 0,0 0 0,0 0 0,0 0 0,0 0 0,0 0 0,0 0 0,0 0 0,0 0 0,-1 0 0,1 0 0,0 0 0,0 0 0,0 0 0,0 0 0,0 0 0,0 0 0,0 0 0,0 0 0,-1 0 0,1 0 0,-13-2 0,-12-7 0,-127-78 0,-148-35 0,123 53 0,92 34 0,-157-58 0,227 84 0,31 5 0,44 4 0,-52 0 0,1606 1-732,-1570-2 732,0-2 0,0-2 0,0-2 0,-1-2 0,42-15 0,-61 14 115,-24 9-111,0 1 1,0 0 0,0 0-1,0 0 1,0 0 0,0-1-1,0 1 1,0 0 0,0 0-1,0 0 1,0-1 0,0 1-1,0 0 1,0 0-1,0 0 1,-1 0 0,1-1-1,0 1 1,0 0 0,0 0-1,0 0 1,0 0 0,0-1-1,0 1 1,0 0 0,-1 0-1,1 0 1,0 0 0,0 0-1,0 0 1,0 0 0,0-1-1,-1 1 1,1 0 0,0 0-1,0 0 1,0 0 0,0 0-1,-1 0 1,1 0 0,0 0-1,0 0 1,0 0 0,-1 0-1,1 0 1,0 0 0,0 0-1,0 0 1,0 0 0,-1 0-1,1 0 1,0 0 0,0 0-1,-5 0 37,0 0 0,1 0-1,-1 0 1,0 1 0,1-1-1,-1 1 1,0 0 0,-4 2-1,-13 8-40,0 1 0,1 2 0,0-1 0,1 2 0,-35 34 0,-22 16 0,-338 257 0,306-233 0,58-45 0,-2-2 0,-78 46 0,87-60 0,-53 43 0,55-38 0,-52 30 0,62-45 0,-83 53 0,114-70 0,0-1 0,1 0 0,-1 1 0,0-1 0,0 0 0,1 1 0,-1-1 0,0 1 0,1-1 0,-1 1 0,1 0 0,-1-1 0,1 1 0,-1 0 0,1-1 0,-1 1 0,1 0 0,-1-1 0,1 1 0,0 0 0,0 0 0,-1 0 0,1-1 0,0 1 0,0 0 0,0 0 0,0 0 0,0 0 0,0-1 0,0 1 0,0 1 0,1-1 0,0 0 0,1 0 0,-1 0 0,0 0 0,1 0 0,-1 0 0,1-1 0,-1 1 0,1 0 0,-1-1 0,1 0 0,-1 1 0,1-1 0,3 1 0,71 1 0,-68-2 0,-3 0 0,78-1 0,0-3 0,100-18 0,191-57-164,423-71-351,-745 144 685,0 2 0,0 2-1,63 6 1,-114-4-170,0 0 0,1 0 0,-1 0 0,1 1 0,-1-1 0,0 0 0,1 0 0,-1 1 0,0-1 0,1 1 0,-1 0 0,0-1 0,0 1 0,1 0 0,-1-1 0,1 2 0,-2-1 0,0-1 0,0 1 0,0-1 0,0 1 0,0-1 0,0 1 0,0-1 0,0 1 0,0-1 0,0 1 0,0-1 0,0 0 0,-1 1 0,1-1 0,0 1 0,0-1 0,0 1 0,-1-1 0,1 0 0,0 1 0,-1-1 0,1 1 0,0-1 0,-1 0 0,1 1 0,0-1 0,-1 0 0,1 0 0,-1 1 0,-47 25 0,39-22 0,-47 23 0,-1-3 0,-1-3 0,-1-2 0,0-2 0,-90 12 0,-162 30 0,162-34 0,67-10 0,-156 9 0,-720-26 0,953 2 0,2-1 0,0 1 0,0 0 0,0 0 0,0 0 0,0 0 0,0 1 0,1-1 0,-1 1 0,0 0 0,0 0 0,0 0 0,1 0 0,-1 0 0,-2 2 0,5-2 0,0-1 0,0 1 0,1-1 0,-1 1 0,0 0 0,1-1 0,-1 1 0,0-1 0,1 1 0,-1-1 0,1 0 0,-1 1 0,1-1 0,-1 1 0,1-1 0,-1 0 0,1 1 0,-1-1 0,1 0 0,0 0 0,-1 1 0,1-1 0,-1 0 0,1 0 0,0 0 0,-1 0 0,1 0 0,0 0 0,-1 0 0,1 0 0,0 0 0,-1 0 0,2 0 0,27 4 0,429-5 0,-309-10-746,228-49 0,47-5-328,86-1-245,-98 10 371,48-2 32,178-17-579,-322 34 1140,390-100 0,-538 105 453,-51 12 1309,128-45 0,-240 68-1112,4-2 72,0 0 1,0 0-1,0 0 1,-1-1 0,0-1-1,1 0 1,-1 0 0,-1 0-1,1-1 1,7-7 0,-15 13-362,0-1 0,1 1 0,-1 0 0,0-1 0,1 1 0,-1-1 0,0 1 0,0 0 0,0-1 1,1 1-1,-1-1 0,0 1 0,0-1 0,0 1 0,0-1 0,0 1 0,0 0 0,0-1 1,0 1-1,0-1 0,0 1 0,0-1 0,0 1 0,0-1 0,0 1 0,0-1 0,0 1 0,0-1 1,-1 1-1,1 0 0,0-1 0,0 1 0,-1-1 0,1 0 0,-20-7 211,-28 5 51,44 3-263,-1097 1-3168,432 1 1669,333 0 1181,-363-5-709,608-2 1031,0-5 0,0-3 0,-163-48 1,182 45 1334,57 14-900,0 0 0,0-1 0,0-1 1,0-1-1,0 0 0,1-1 0,0 0 0,0-1 0,-12-9 0,23 13-436,0-1 0,0 1 1,0 0-1,1-1 0,0 1 0,0-1 0,0 0 0,0 0 0,0 0 0,1 0 0,-1 0 0,1 0 0,0 0 0,1-1 0,-1 1 0,1 0 0,0-1 0,0 1 0,0 0 0,0-1 0,1 1 0,1-5 0,-2 5-8,1 0-1,0 1 0,0-1 1,0 0-1,1 1 1,-1-1-1,1 0 0,0 1 1,0 0-1,0-1 1,1 1-1,-1 0 0,1 0 1,-1 0-1,1 1 1,0-1-1,0 1 0,1-1 1,-1 1-1,0 0 1,1 0-1,-1 1 0,1-1 1,3-1-1,3 2 1,-1-1 0,1 2 0,0-1 0,-1 1 0,1 0 0,0 1 0,-1 0 0,1 1 0,-1 0 0,0 1 0,1-1 0,-1 2 0,0-1 0,16 10 0,5 6 0,0 1 0,47 41 0,-20-14 0,80 48-580,239 123 0,-64-41-442,-74-43 1065,6-10-1,373 134 1,-588-246 228,30 8 1031,-59-19-1298,0-1 0,1 0-1,-1 0 1,0 0 0,1 0 0,-1 0 0,1 0 0,-1 0 0,0 0 0,1 0-1,-1 0 1,0 0 0,1 0 0,-1 0 0,1 0 0,-1 0 0,0 0 0,1 0-1,-1 0 1,0-1 0,1 1 0,-1 0 0,0 0 0,1 0 0,-1-1 0,0 1-1,1 0 1,-1 0 0,0-1 0,0 1 0,1 0 0,-1 0 0,0-1-1,0 1 1,-3-15 135,-19-20 55,18 30-181,-53-74-13,-120-127 0,68 86 0,95 103 0,-52-54 0,61 65 0,-1 1 0,0 0 0,-1 0 0,0 0 0,1 1 0,-1 0 0,0 1 0,-1-1 0,-9-2 0,16 5 0,0 1 0,0 0 0,0 0 0,0 0 0,1-1 0,-1 1 0,0 0 0,0 0 0,0 0 0,0 0 0,0 1 0,1-1 0,-1 0 0,0 0 0,0 0 0,0 1 0,0-1 0,1 0 0,-1 1 0,0-1 0,0 1 0,1-1 0,-1 1 0,0-1 0,1 1 0,-1-1 0,1 1 0,-1 0 0,0-1 0,0 2 0,0 1 0,0-1 0,1 0 0,-1 1 0,0 0 0,1-1 0,-1 1 0,1-1 0,0 1 0,0 0 0,0 2 0,1 7 0,1-1 0,0 0 0,6 18 0,23 45 0,3-1 0,4-2 0,68 97 0,-93-148 0,1 0 0,1-1 0,1-1 0,1 0 0,0-1 0,30 22 0,-33-29 0,1-1 0,0-1 0,1 0 0,0-1 0,0-1 0,1 0 0,0-1 0,0-1 0,31 4 0,57-2-1365,-78-6-5461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5T21:26:45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 1265 24575,'5'46'0,"-5"-46"0,0 1 0,1 0 0,-1-1 0,0 1 0,0 0 0,1-1 0,-1 1 0,0-1 0,0 1 0,1 0 0,-1-1 0,1 1 0,-1-1 0,1 1 0,-1-1 0,0 1 0,1-1 0,0 0 0,-1 1 0,1-1 0,-1 0 0,2 1 0,-1-1 0,0 0 0,0 0 0,0-1 0,0 1 0,0 0 0,-1-1 0,1 1 0,0-1 0,0 1 0,0-1 0,0 0 0,-1 1 0,1-1 0,0 0 0,0 1 0,-1-1 0,1 0 0,-1 0 0,1 1 0,-1-1 0,1-1 0,5-7 0,-1 1 0,0-1 0,-1 0 0,0-1 0,-1 1 0,0-1 0,0 0 0,-1 1 0,2-16 0,-1-12 0,-2-48 0,1-15 0,10-33 0,-6-195 0,-10 290 0,-2 1 0,-1 0 0,-14-40 0,8 33 0,-9-63 0,27 193 0,-6 88 0,-1-50 0,3 21 0,-3 157 0,-4-251 0,-1 0 0,-26 86 0,3-17 0,19-77 0,11-43 0,0 0 0,0 0 0,0 0 0,0 1 0,0-1 0,0 0 0,0 0 0,0 0 0,0 0 0,0 0 0,0 1 0,0-1 0,0 0 0,0 0 0,0 0 0,0 0 0,0 0 0,0 1 0,0-1 0,0 0 0,0 0 0,-1 0 0,1 0 0,0 0 0,0 0 0,0 0 0,0 1 0,0-1 0,0 0 0,0 0 0,0 0 0,-1 0 0,1 0 0,0 0 0,0 0 0,0 0 0,0 0 0,0 0 0,-1 0 0,1 0 0,0 1 0,0-1 0,0 0 0,0 0 0,0 0 0,-1 0 0,1 0 0,0 0 0,0-1 0,0 1 0,0 0 0,0 0 0,-1 0 0,1 0 0,0 0 0,0 0 0,0 0 0,0 0 0,0 0 0,-1 0 0,-1-25 0,1-648 0,3 315 0,0 340 0,4 27 0,5 29 0,-3 72 0,-8 158 0,-3-114 0,4 4 0,2-9 0,-22 184 0,-12-114 0,33-251 0,-4-45 0,0 6 0,2-1036 0,0 2063 0,0-938 0,1 0 0,1 0 0,4 21 0,-5-35 0,0 0 0,0 0 0,1 0 0,-1 0 0,1 0 0,0 0 0,0 0 0,5 6 0,-6-9 0,1 0 0,-1 0 0,0 1 0,0-1 0,0-1 0,1 1 0,-1 0 0,1 0 0,-1 0 0,0-1 0,1 1 0,-1-1 0,1 1 0,0-1 0,-1 1 0,1-1 0,-1 0 0,1 0 0,0 0 0,-1 0 0,1 0 0,-1 0 0,4-1 0,-1 0 0,-1-1 0,1 0 0,0 0 0,-1 0 0,1 0 0,-1 0 0,1-1 0,-1 1 0,0-1 0,0 0 0,-1 0 0,1 0 0,0 0 0,-1-1 0,3-3 0,26-57 0,40-171 0,-59 189 0,2 0 0,3 1 0,32-66 0,-48 109 0,0-1 0,0 1 0,0 0 0,1 0 0,-1 0 0,0 0 0,1 0 0,0 1 0,-1-1 0,1 0 0,0 1 0,0-1 0,0 1 0,0 0 0,0-1 0,0 1 0,3-1 0,-4 2 0,0 0 0,1 0 0,-1 0 0,1 0 0,-1 0 0,0 0 0,1 1 0,-1-1 0,0 0 0,1 1 0,-1-1 0,0 1 0,1-1 0,-1 1 0,0 0 0,0-1 0,0 1 0,1 0 0,-1 0 0,0 0 0,1 1 0,3 5 0,0-1 0,0 1 0,0 0 0,-1 1 0,0-1 0,-1 1 0,6 15 0,10 35 0,-8-29 0,-1 1 0,-2 0 0,7 48 0,10 57 0,-3-23 0,-21-102 0,1 0 0,0-1 0,0 1 0,6 12 0,-14-78 0,-29-97 0,-22-99 0,45 198 0,-6-74 0,5 34 0,-67-246 0,29 145 0,42 156 0,-2 1 0,-2 0 0,-1 0 0,-2 1 0,-26-44 0,39 77 0,-1-1 0,0 0 0,1 1 0,-1 0 0,-1 0 0,1 0 0,-1 0 0,-5-3 0,9 6 0,0 1 0,0-1 0,0 0 0,0 1 0,0-1 0,0 1 0,0 0 0,0-1 0,0 1 0,-1 0 0,1 0 0,0-1 0,0 1 0,0 0 0,-1 0 0,1 0 0,0 1 0,0-1 0,0 0 0,0 0 0,-1 1 0,1-1 0,0 0 0,0 1 0,0-1 0,0 1 0,0 0 0,0-1 0,0 1 0,0 0 0,0 0 0,0-1 0,0 1 0,1 0 0,-1 0 0,0 0 0,0 0 0,1 0 0,-1 0 0,1 0 0,-1 0 0,1 0 0,-1 1 0,1-1 0,-1 2 0,-2 9 0,0 0 0,0 1 0,1-1 0,1 0 0,0 1 0,1-1 0,0 1 0,2 14 0,22 106 0,-11-75 0,41 180 0,-25-124 0,23 193 0,-48 28 0,-7-174 0,-30-236 0,-10-68 0,31 95 0,-3 0 0,-23-52 0,33 89 0,2 3 0,-1 0 0,1 1 0,-2-1 0,-9-12 0,14 19 0,-1 0 0,1 1 0,-1-1 0,1 0 0,-1 1 0,0-1 0,1 1 0,-1-1 0,0 1 0,0 0 0,1-1 0,-1 1 0,0 0 0,0-1 0,0 1 0,0 0 0,1 0 0,-1 0 0,0 0 0,0-1 0,0 1 0,-1 1 0,1-1 0,-1 1 0,1 0 0,0 0 0,-1-1 0,1 1 0,0 0 0,0 0 0,0 0 0,0 1 0,-1-1 0,2 0 0,-1 0 0,0 1 0,0-1 0,0 0 0,1 1 0,-2 1 0,-6 17 0,1 1 0,0-1 0,-6 40 0,-2 8 0,-9 18 0,10-29 0,-3 0 0,-2-2 0,-29 58 0,38-89 0,8-19 0,1 0 0,-1-1 0,0 1 0,-1 0 0,1-1 0,-1 1 0,0-1 0,0 0 0,0 0 0,0 0 0,-1 0 0,-4 4 0,7-8 0,1 0 0,-1 0 0,0 0 0,1 0 0,-1 0 0,1 0 0,-1 0 0,1-1 0,-1 1 0,0 0 0,1 0 0,-1 0 0,1-1 0,-1 1 0,1 0 0,-1-1 0,1 1 0,-1 0 0,1-1 0,0 1 0,-1-1 0,1 1 0,-1 0 0,1-1 0,0 1 0,-1-1 0,1 1 0,0-1 0,0 0 0,0 1 0,-1-1 0,1 1 0,0-1 0,0 1 0,0-1 0,0 0 0,0 1 0,0-1 0,0 1 0,0-2 0,-3-28 0,3 29 0,-1-202 0,3 88 0,2 77 0,2 31 0,3 25 0,0 25 0,-1 1 0,-3 1 0,0 73 0,-2-40 0,1-48 0,1 0 0,1 0 0,14 38 0,-5-18 0,-14-45-119,0-2 23,-1-1 0,0 1 1,1 0-1,0-1 0,0 1 0,0 0 0,0-1 0,0 0 0,0 1 1,1-1-1,-1 1 0,3 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93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218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16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3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5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97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03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901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3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7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03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58B65-0AAC-424E-8615-7B42F2923ED6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A3DEB-698D-4279-837C-170735D6B0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478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99.png"/><Relationship Id="rId4" Type="http://schemas.openxmlformats.org/officeDocument/2006/relationships/customXml" Target="../ink/ink2.xml"/><Relationship Id="rId9" Type="http://schemas.openxmlformats.org/officeDocument/2006/relationships/image" Target="../media/image20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" Target="slide38.xml"/><Relationship Id="rId18" Type="http://schemas.openxmlformats.org/officeDocument/2006/relationships/slide" Target="slide39.xml"/><Relationship Id="rId26" Type="http://schemas.openxmlformats.org/officeDocument/2006/relationships/slide" Target="slide30.xml"/><Relationship Id="rId3" Type="http://schemas.openxmlformats.org/officeDocument/2006/relationships/slide" Target="slide20.xml"/><Relationship Id="rId21" Type="http://schemas.openxmlformats.org/officeDocument/2006/relationships/slide" Target="slide28.xml"/><Relationship Id="rId34" Type="http://schemas.openxmlformats.org/officeDocument/2006/relationships/slide" Target="slide73.xml"/><Relationship Id="rId7" Type="http://schemas.openxmlformats.org/officeDocument/2006/relationships/slide" Target="slide22.xml"/><Relationship Id="rId12" Type="http://schemas.openxmlformats.org/officeDocument/2006/relationships/slide" Target="slide24.xml"/><Relationship Id="rId17" Type="http://schemas.openxmlformats.org/officeDocument/2006/relationships/slide" Target="slide26.xml"/><Relationship Id="rId25" Type="http://schemas.openxmlformats.org/officeDocument/2006/relationships/slide" Target="slide16.xml"/><Relationship Id="rId33" Type="http://schemas.openxmlformats.org/officeDocument/2006/relationships/slide" Target="slide59.xml"/><Relationship Id="rId2" Type="http://schemas.openxmlformats.org/officeDocument/2006/relationships/slide" Target="slide6.xml"/><Relationship Id="rId16" Type="http://schemas.openxmlformats.org/officeDocument/2006/relationships/slide" Target="slide12.xml"/><Relationship Id="rId20" Type="http://schemas.openxmlformats.org/officeDocument/2006/relationships/slide" Target="slide14.xml"/><Relationship Id="rId29" Type="http://schemas.openxmlformats.org/officeDocument/2006/relationships/slide" Target="slide7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11" Type="http://schemas.openxmlformats.org/officeDocument/2006/relationships/slide" Target="slide10.xml"/><Relationship Id="rId24" Type="http://schemas.openxmlformats.org/officeDocument/2006/relationships/slide" Target="slide69.xml"/><Relationship Id="rId32" Type="http://schemas.openxmlformats.org/officeDocument/2006/relationships/slide" Target="slide45.xml"/><Relationship Id="rId5" Type="http://schemas.openxmlformats.org/officeDocument/2006/relationships/slide" Target="slide47.xml"/><Relationship Id="rId15" Type="http://schemas.openxmlformats.org/officeDocument/2006/relationships/slide" Target="slide65.xml"/><Relationship Id="rId23" Type="http://schemas.openxmlformats.org/officeDocument/2006/relationships/slide" Target="slide55.xml"/><Relationship Id="rId28" Type="http://schemas.openxmlformats.org/officeDocument/2006/relationships/slide" Target="slide57.xml"/><Relationship Id="rId36" Type="http://schemas.openxmlformats.org/officeDocument/2006/relationships/slide" Target="slide53.xml"/><Relationship Id="rId10" Type="http://schemas.openxmlformats.org/officeDocument/2006/relationships/slide" Target="slide63.xml"/><Relationship Id="rId19" Type="http://schemas.openxmlformats.org/officeDocument/2006/relationships/slide" Target="slide67.xml"/><Relationship Id="rId31" Type="http://schemas.openxmlformats.org/officeDocument/2006/relationships/slide" Target="slide32.xml"/><Relationship Id="rId4" Type="http://schemas.openxmlformats.org/officeDocument/2006/relationships/slide" Target="slide34.xml"/><Relationship Id="rId9" Type="http://schemas.openxmlformats.org/officeDocument/2006/relationships/slide" Target="slide49.xml"/><Relationship Id="rId14" Type="http://schemas.openxmlformats.org/officeDocument/2006/relationships/slide" Target="slide51.xml"/><Relationship Id="rId22" Type="http://schemas.openxmlformats.org/officeDocument/2006/relationships/slide" Target="slide41.xml"/><Relationship Id="rId27" Type="http://schemas.openxmlformats.org/officeDocument/2006/relationships/slide" Target="slide43.xml"/><Relationship Id="rId30" Type="http://schemas.openxmlformats.org/officeDocument/2006/relationships/slide" Target="slide18.xml"/><Relationship Id="rId35" Type="http://schemas.openxmlformats.org/officeDocument/2006/relationships/slide" Target="slide8.xml"/><Relationship Id="rId8" Type="http://schemas.openxmlformats.org/officeDocument/2006/relationships/slide" Target="slide3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3DA691-7336-00E4-0855-92542D9C3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01005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95049404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2844308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66576306"/>
                    </a:ext>
                  </a:extLst>
                </a:gridCol>
              </a:tblGrid>
              <a:tr h="2950319">
                <a:tc>
                  <a:txBody>
                    <a:bodyPr/>
                    <a:lstStyle/>
                    <a:p>
                      <a:r>
                        <a:rPr lang="en-US" dirty="0"/>
                        <a:t>(summoner)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(thief)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witcher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67484"/>
                  </a:ext>
                </a:extLst>
              </a:tr>
              <a:tr h="3907681">
                <a:tc>
                  <a:txBody>
                    <a:bodyPr/>
                    <a:lstStyle/>
                    <a:p>
                      <a:pPr lvl="0"/>
                      <a:r>
                        <a:rPr lang="en-US" dirty="0"/>
                        <a:t>Hp 5</a:t>
                      </a:r>
                    </a:p>
                    <a:p>
                      <a:pPr lvl="0"/>
                      <a:r>
                        <a:rPr lang="en-US" dirty="0"/>
                        <a:t>Dmg 3</a:t>
                      </a:r>
                    </a:p>
                    <a:p>
                      <a:pPr lvl="0"/>
                      <a:r>
                        <a:rPr lang="en-US" dirty="0"/>
                        <a:t>Points 0</a:t>
                      </a:r>
                    </a:p>
                    <a:p>
                      <a:pPr lvl="0"/>
                      <a:r>
                        <a:rPr lang="en-US" dirty="0"/>
                        <a:t>Abilities:</a:t>
                      </a:r>
                    </a:p>
                    <a:p>
                      <a:pPr lvl="0"/>
                      <a:endParaRPr lang="en-US" dirty="0"/>
                    </a:p>
                    <a:p>
                      <a:r>
                        <a:rPr lang="en-US" dirty="0"/>
                        <a:t>Summon Goblin </a:t>
                      </a:r>
                    </a:p>
                    <a:p>
                      <a:r>
                        <a:rPr lang="en-US" dirty="0"/>
                        <a:t>Summon Golem (3/3)</a:t>
                      </a:r>
                    </a:p>
                    <a:p>
                      <a:r>
                        <a:rPr lang="en-US" dirty="0"/>
                        <a:t>Barrier (5/5)</a:t>
                      </a:r>
                    </a:p>
                    <a:p>
                      <a:r>
                        <a:rPr lang="en-US" dirty="0"/>
                        <a:t>Your Choice of spell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/>
                        <a:t>Hp 7</a:t>
                      </a:r>
                    </a:p>
                    <a:p>
                      <a:pPr lvl="0"/>
                      <a:r>
                        <a:rPr lang="en-US" dirty="0"/>
                        <a:t>Dmg 15</a:t>
                      </a:r>
                    </a:p>
                    <a:p>
                      <a:pPr lvl="0"/>
                      <a:r>
                        <a:rPr lang="en-US" dirty="0"/>
                        <a:t>Points 0</a:t>
                      </a:r>
                    </a:p>
                    <a:p>
                      <a:pPr lvl="0"/>
                      <a:r>
                        <a:rPr lang="en-US" dirty="0"/>
                        <a:t>Abilities:</a:t>
                      </a:r>
                    </a:p>
                    <a:p>
                      <a:pPr lvl="0"/>
                      <a:endParaRPr lang="en-US" dirty="0"/>
                    </a:p>
                    <a:p>
                      <a:r>
                        <a:rPr lang="en-US" dirty="0"/>
                        <a:t>Backstab</a:t>
                      </a:r>
                    </a:p>
                    <a:p>
                      <a:r>
                        <a:rPr lang="en-US" dirty="0"/>
                        <a:t>Vanish</a:t>
                      </a:r>
                    </a:p>
                    <a:p>
                      <a:r>
                        <a:rPr lang="en-US" dirty="0"/>
                        <a:t>Steal Item</a:t>
                      </a:r>
                    </a:p>
                    <a:p>
                      <a:r>
                        <a:rPr lang="en-US" dirty="0"/>
                        <a:t>Your Choice of Action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/>
                        <a:t>Hp 10</a:t>
                      </a:r>
                    </a:p>
                    <a:p>
                      <a:pPr lvl="0"/>
                      <a:r>
                        <a:rPr lang="en-US" dirty="0"/>
                        <a:t>Dmg 10</a:t>
                      </a:r>
                    </a:p>
                    <a:p>
                      <a:pPr lvl="0"/>
                      <a:r>
                        <a:rPr lang="en-US" dirty="0"/>
                        <a:t>Points 0</a:t>
                      </a:r>
                    </a:p>
                    <a:p>
                      <a:pPr lvl="0"/>
                      <a:r>
                        <a:rPr lang="en-US" dirty="0"/>
                        <a:t>Abilities:</a:t>
                      </a:r>
                    </a:p>
                    <a:p>
                      <a:pPr lvl="0"/>
                      <a:endParaRPr lang="en-US" dirty="0"/>
                    </a:p>
                    <a:p>
                      <a:pPr lvl="0"/>
                      <a:r>
                        <a:rPr lang="en-US" dirty="0"/>
                        <a:t>Normal stab</a:t>
                      </a:r>
                    </a:p>
                    <a:p>
                      <a:pPr lvl="0"/>
                      <a:r>
                        <a:rPr lang="en-US" dirty="0"/>
                        <a:t>Shield?</a:t>
                      </a:r>
                    </a:p>
                    <a:p>
                      <a:pPr lvl="0"/>
                      <a:r>
                        <a:rPr lang="en-US" dirty="0"/>
                        <a:t>Fireball (5/5)</a:t>
                      </a:r>
                    </a:p>
                    <a:p>
                      <a:r>
                        <a:rPr lang="en-US" dirty="0" err="1"/>
                        <a:t>Sniffa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Your Choice of Action/spell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24325"/>
                  </a:ext>
                </a:extLst>
              </a:tr>
            </a:tbl>
          </a:graphicData>
        </a:graphic>
      </p:graphicFrame>
      <p:pic>
        <p:nvPicPr>
          <p:cNvPr id="3" name="Picture 2" descr="A person wearing glasses and a scarf&#10;&#10;Description automatically generated">
            <a:extLst>
              <a:ext uri="{FF2B5EF4-FFF2-40B4-BE49-F238E27FC236}">
                <a16:creationId xmlns:a16="http://schemas.microsoft.com/office/drawing/2014/main" id="{A0B06F80-4BE9-BC6D-3058-ACBAF48ED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07" y="388834"/>
            <a:ext cx="2828489" cy="2033898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B21C4AC4-0D58-8F56-6F2C-27D0EEF07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93" y="140573"/>
            <a:ext cx="2652414" cy="2684244"/>
          </a:xfrm>
          <a:prstGeom prst="rect">
            <a:avLst/>
          </a:prstGeom>
        </p:spPr>
      </p:pic>
      <p:pic>
        <p:nvPicPr>
          <p:cNvPr id="5" name="Picture 4" descr="A person making a hand gesture&#10;&#10;Description automatically generated">
            <a:extLst>
              <a:ext uri="{FF2B5EF4-FFF2-40B4-BE49-F238E27FC236}">
                <a16:creationId xmlns:a16="http://schemas.microsoft.com/office/drawing/2014/main" id="{9CAFC853-A6F6-91C9-FD15-A73B8890C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671" y="140573"/>
            <a:ext cx="2652414" cy="26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70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3E53A0-C388-EC1C-33FC-D060E05B7B75}"/>
              </a:ext>
            </a:extLst>
          </p:cNvPr>
          <p:cNvSpPr txBox="1"/>
          <p:nvPr/>
        </p:nvSpPr>
        <p:spPr>
          <a:xfrm>
            <a:off x="2844800" y="2767280"/>
            <a:ext cx="71899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Within 10 decimal points how</a:t>
            </a:r>
          </a:p>
          <a:p>
            <a:r>
              <a:rPr lang="en-US" sz="4000" dirty="0"/>
              <a:t>many solar luminosities is the sun</a:t>
            </a:r>
          </a:p>
        </p:txBody>
      </p:sp>
    </p:spTree>
    <p:extLst>
      <p:ext uri="{BB962C8B-B14F-4D97-AF65-F5344CB8AC3E}">
        <p14:creationId xmlns:p14="http://schemas.microsoft.com/office/powerpoint/2010/main" val="36031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FDE854-4208-AF16-69FC-CC3DE6CA45F5}"/>
              </a:ext>
            </a:extLst>
          </p:cNvPr>
          <p:cNvSpPr txBox="1"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5652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91AB0-A0DF-E7D7-B92E-0593795AEA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278721"/>
          </a:xfrm>
        </p:spPr>
        <p:txBody>
          <a:bodyPr/>
          <a:lstStyle/>
          <a:p>
            <a:r>
              <a:rPr lang="en-US" dirty="0" err="1"/>
              <a:t>icecream</a:t>
            </a:r>
            <a:r>
              <a:rPr lang="en-US" dirty="0"/>
              <a:t> </a:t>
            </a:r>
            <a:r>
              <a:rPr lang="en-US" dirty="0" err="1"/>
              <a:t>sandwitch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97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1090CA-87CF-3A1C-314C-2BBD3E505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icecream Sandwitch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08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FEFB-3535-E690-5A98-CEAB8A555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is stronger? magnets or Gravity?</a:t>
            </a:r>
          </a:p>
        </p:txBody>
      </p:sp>
    </p:spTree>
    <p:extLst>
      <p:ext uri="{BB962C8B-B14F-4D97-AF65-F5344CB8AC3E}">
        <p14:creationId xmlns:p14="http://schemas.microsoft.com/office/powerpoint/2010/main" val="1860965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etallic spheres connected in mesh">
            <a:extLst>
              <a:ext uri="{FF2B5EF4-FFF2-40B4-BE49-F238E27FC236}">
                <a16:creationId xmlns:a16="http://schemas.microsoft.com/office/drawing/2014/main" id="{222246E7-0E0A-8615-8EAD-A497D99C2E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042F31-7309-6EFC-A89E-AFE28DE36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Magnets</a:t>
            </a:r>
          </a:p>
        </p:txBody>
      </p:sp>
    </p:spTree>
    <p:extLst>
      <p:ext uri="{BB962C8B-B14F-4D97-AF65-F5344CB8AC3E}">
        <p14:creationId xmlns:p14="http://schemas.microsoft.com/office/powerpoint/2010/main" val="382900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0A9B-1DF2-47F2-B5CD-7B208921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61454"/>
          </a:xfrm>
        </p:spPr>
        <p:txBody>
          <a:bodyPr>
            <a:normAutofit/>
          </a:bodyPr>
          <a:lstStyle/>
          <a:p>
            <a:r>
              <a:rPr lang="en-US" dirty="0"/>
              <a:t>this is the protagonist of a movie</a:t>
            </a:r>
            <a:br>
              <a:rPr lang="en-US" dirty="0"/>
            </a:br>
            <a:r>
              <a:rPr lang="en-US" dirty="0"/>
              <a:t>about a cat who is fighting for a wish to bring back its lost lives</a:t>
            </a:r>
          </a:p>
        </p:txBody>
      </p:sp>
    </p:spTree>
    <p:extLst>
      <p:ext uri="{BB962C8B-B14F-4D97-AF65-F5344CB8AC3E}">
        <p14:creationId xmlns:p14="http://schemas.microsoft.com/office/powerpoint/2010/main" val="2382085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ubber boots at back door">
            <a:extLst>
              <a:ext uri="{FF2B5EF4-FFF2-40B4-BE49-F238E27FC236}">
                <a16:creationId xmlns:a16="http://schemas.microsoft.com/office/drawing/2014/main" id="{F231027D-2701-6D0C-D989-24484AB941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4018" b="17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B3C697-7869-C10C-B114-07F4845A3900}"/>
              </a:ext>
            </a:extLst>
          </p:cNvPr>
          <p:cNvSpPr txBox="1"/>
          <p:nvPr/>
        </p:nvSpPr>
        <p:spPr>
          <a:xfrm>
            <a:off x="1524000" y="1122363"/>
            <a:ext cx="9144000" cy="27778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+mj-lt"/>
                <a:ea typeface="+mj-ea"/>
                <a:cs typeface="+mj-cs"/>
              </a:rPr>
              <a:t>Puss in boots 2</a:t>
            </a:r>
          </a:p>
        </p:txBody>
      </p:sp>
    </p:spTree>
    <p:extLst>
      <p:ext uri="{BB962C8B-B14F-4D97-AF65-F5344CB8AC3E}">
        <p14:creationId xmlns:p14="http://schemas.microsoft.com/office/powerpoint/2010/main" val="4196688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EE30D-FAD1-FE85-E1F5-E8A9F7991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7488"/>
          </a:xfrm>
        </p:spPr>
        <p:txBody>
          <a:bodyPr>
            <a:normAutofit/>
          </a:bodyPr>
          <a:lstStyle/>
          <a:p>
            <a:r>
              <a:rPr lang="en-US" dirty="0"/>
              <a:t>What rough estimation is</a:t>
            </a:r>
            <a:br>
              <a:rPr lang="en-US" dirty="0"/>
            </a:br>
            <a:r>
              <a:rPr lang="en-US" dirty="0"/>
              <a:t>commonly used for the speed of</a:t>
            </a:r>
            <a:br>
              <a:rPr lang="en-US" dirty="0"/>
            </a:br>
            <a:r>
              <a:rPr lang="en-US" dirty="0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346808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a slice of lemon with soda water">
            <a:extLst>
              <a:ext uri="{FF2B5EF4-FFF2-40B4-BE49-F238E27FC236}">
                <a16:creationId xmlns:a16="http://schemas.microsoft.com/office/drawing/2014/main" id="{CE6D4019-815E-654B-A4DA-BC40F2D54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954248" y="1774317"/>
            <a:ext cx="3855950" cy="3704041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FB87A-A366-59E9-5072-6625C0CD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366" y="2338873"/>
            <a:ext cx="3019709" cy="14963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3079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3DA691-7336-00E4-0855-92542D9C3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20376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95049404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42844308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366576306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853949903"/>
                    </a:ext>
                  </a:extLst>
                </a:gridCol>
              </a:tblGrid>
              <a:tr h="2950319">
                <a:tc>
                  <a:txBody>
                    <a:bodyPr/>
                    <a:lstStyle/>
                    <a:p>
                      <a:r>
                        <a:rPr lang="en-US" dirty="0"/>
                        <a:t>(summoner)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(thief)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witcher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(some guy idk)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067484"/>
                  </a:ext>
                </a:extLst>
              </a:tr>
              <a:tr h="3907681">
                <a:tc>
                  <a:txBody>
                    <a:bodyPr/>
                    <a:lstStyle/>
                    <a:p>
                      <a:pPr lvl="0"/>
                      <a:r>
                        <a:rPr lang="en-US" dirty="0"/>
                        <a:t>Points 0</a:t>
                      </a:r>
                    </a:p>
                    <a:p>
                      <a:pPr lvl="0"/>
                      <a:r>
                        <a:rPr lang="en-US" dirty="0"/>
                        <a:t>Money 3$</a:t>
                      </a:r>
                    </a:p>
                    <a:p>
                      <a:pPr lvl="0"/>
                      <a:endParaRPr lang="en-US" dirty="0"/>
                    </a:p>
                    <a:p>
                      <a:pPr lvl="0"/>
                      <a:r>
                        <a:rPr lang="en-US" dirty="0"/>
                        <a:t>Is wide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dirty="0"/>
                        <a:t>Points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Money 3$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Zebo manga (allegedly)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Points 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Money 3$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Kicks </a:t>
                      </a:r>
                      <a:r>
                        <a:rPr lang="en-US" dirty="0" err="1"/>
                        <a:t>saifs</a:t>
                      </a:r>
                      <a:r>
                        <a:rPr lang="en-US" dirty="0"/>
                        <a:t> ass (</a:t>
                      </a:r>
                      <a:r>
                        <a:rPr lang="en-US" dirty="0" err="1"/>
                        <a:t>AlLeGgEdLy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</a:t>
                      </a:r>
                    </a:p>
                    <a:p>
                      <a:r>
                        <a:rPr lang="en-US" dirty="0"/>
                        <a:t>Money 3$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Has a Magic Stick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24325"/>
                  </a:ext>
                </a:extLst>
              </a:tr>
            </a:tbl>
          </a:graphicData>
        </a:graphic>
      </p:graphicFrame>
      <p:pic>
        <p:nvPicPr>
          <p:cNvPr id="3" name="Picture 2" descr="A person wearing glasses and a scarf&#10;&#10;Description automatically generated">
            <a:extLst>
              <a:ext uri="{FF2B5EF4-FFF2-40B4-BE49-F238E27FC236}">
                <a16:creationId xmlns:a16="http://schemas.microsoft.com/office/drawing/2014/main" id="{A0B06F80-4BE9-BC6D-3058-ACBAF48ED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964"/>
            <a:ext cx="3033329" cy="1542947"/>
          </a:xfrm>
          <a:prstGeom prst="rect">
            <a:avLst/>
          </a:prstGeom>
        </p:spPr>
      </p:pic>
      <p:pic>
        <p:nvPicPr>
          <p:cNvPr id="4" name="Picture 3" descr="A person taking a selfie&#10;&#10;Description automatically generated">
            <a:extLst>
              <a:ext uri="{FF2B5EF4-FFF2-40B4-BE49-F238E27FC236}">
                <a16:creationId xmlns:a16="http://schemas.microsoft.com/office/drawing/2014/main" id="{B21C4AC4-0D58-8F56-6F2C-27D0EEF07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114" y="327090"/>
            <a:ext cx="2577886" cy="2608822"/>
          </a:xfrm>
          <a:prstGeom prst="rect">
            <a:avLst/>
          </a:prstGeom>
        </p:spPr>
      </p:pic>
      <p:pic>
        <p:nvPicPr>
          <p:cNvPr id="5" name="Picture 4" descr="A person making a hand gesture&#10;&#10;Description automatically generated">
            <a:extLst>
              <a:ext uri="{FF2B5EF4-FFF2-40B4-BE49-F238E27FC236}">
                <a16:creationId xmlns:a16="http://schemas.microsoft.com/office/drawing/2014/main" id="{9CAFC853-A6F6-91C9-FD15-A73B8890C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262" y="327090"/>
            <a:ext cx="2563738" cy="260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DB83A-2EC6-AC2D-87A9-F674CF40B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8741" y="353509"/>
            <a:ext cx="2723260" cy="25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56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01BD1B8-1B81-7F24-9473-6E75F7E2A277}"/>
              </a:ext>
            </a:extLst>
          </p:cNvPr>
          <p:cNvGrpSpPr/>
          <p:nvPr/>
        </p:nvGrpSpPr>
        <p:grpSpPr>
          <a:xfrm>
            <a:off x="4075947" y="1581547"/>
            <a:ext cx="3322440" cy="2633760"/>
            <a:chOff x="4075947" y="1581547"/>
            <a:chExt cx="3322440" cy="263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49E18E3-1752-37E6-E4B4-CDE9ED1397CE}"/>
                    </a:ext>
                  </a:extLst>
                </p14:cNvPr>
                <p14:cNvContentPartPr/>
                <p14:nvPr/>
              </p14:nvContentPartPr>
              <p14:xfrm>
                <a:off x="4075947" y="1581547"/>
                <a:ext cx="3322440" cy="2633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49E18E3-1752-37E6-E4B4-CDE9ED1397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67307" y="1572547"/>
                  <a:ext cx="3340080" cy="265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02AC8A8-D19F-35B9-25E3-A5E6487E8AE2}"/>
                    </a:ext>
                  </a:extLst>
                </p14:cNvPr>
                <p14:cNvContentPartPr/>
                <p14:nvPr/>
              </p14:nvContentPartPr>
              <p14:xfrm>
                <a:off x="5802147" y="3452467"/>
                <a:ext cx="174960" cy="126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02AC8A8-D19F-35B9-25E3-A5E6487E8AE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93507" y="3443467"/>
                  <a:ext cx="19260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98EA76-BED2-E521-951C-40E0C86ABC70}"/>
              </a:ext>
            </a:extLst>
          </p:cNvPr>
          <p:cNvGrpSpPr/>
          <p:nvPr/>
        </p:nvGrpSpPr>
        <p:grpSpPr>
          <a:xfrm>
            <a:off x="4401747" y="1936867"/>
            <a:ext cx="2667240" cy="2216880"/>
            <a:chOff x="4401747" y="1936867"/>
            <a:chExt cx="2667240" cy="22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4065FA2-B40E-F5CA-9F5F-DDBE1EF580E5}"/>
                    </a:ext>
                  </a:extLst>
                </p14:cNvPr>
                <p14:cNvContentPartPr/>
                <p14:nvPr/>
              </p14:nvContentPartPr>
              <p14:xfrm>
                <a:off x="4401747" y="1936867"/>
                <a:ext cx="2667240" cy="1834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4065FA2-B40E-F5CA-9F5F-DDBE1EF580E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392747" y="1927867"/>
                  <a:ext cx="2684880" cy="18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1757CC-AD73-A9C1-E72A-72843414A78C}"/>
                    </a:ext>
                  </a:extLst>
                </p14:cNvPr>
                <p14:cNvContentPartPr/>
                <p14:nvPr/>
              </p14:nvContentPartPr>
              <p14:xfrm>
                <a:off x="5870187" y="3484147"/>
                <a:ext cx="271440" cy="669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1757CC-AD73-A9C1-E72A-72843414A7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61187" y="3475147"/>
                  <a:ext cx="289080" cy="68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6503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E6DA4B5-3643-7C75-1A49-A55F1D885569}"/>
              </a:ext>
            </a:extLst>
          </p:cNvPr>
          <p:cNvSpPr txBox="1"/>
          <p:nvPr/>
        </p:nvSpPr>
        <p:spPr>
          <a:xfrm>
            <a:off x="2247119" y="5138135"/>
            <a:ext cx="7690153" cy="7926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Canada!</a:t>
            </a:r>
          </a:p>
        </p:txBody>
      </p:sp>
      <p:pic>
        <p:nvPicPr>
          <p:cNvPr id="9" name="Picture 8" descr="Canoe on water during sunset">
            <a:extLst>
              <a:ext uri="{FF2B5EF4-FFF2-40B4-BE49-F238E27FC236}">
                <a16:creationId xmlns:a16="http://schemas.microsoft.com/office/drawing/2014/main" id="{9FA28570-7C21-5D07-E6AB-14D54CEEE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95" b="467"/>
          <a:stretch/>
        </p:blipFill>
        <p:spPr>
          <a:xfrm>
            <a:off x="20" y="10"/>
            <a:ext cx="12191980" cy="486974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D1F7DD-A00E-3FD4-3979-3B1A49069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083933">
            <a:off x="612809" y="5083873"/>
            <a:ext cx="1258952" cy="1811097"/>
          </a:xfrm>
          <a:custGeom>
            <a:avLst/>
            <a:gdLst>
              <a:gd name="connsiteX0" fmla="*/ 855248 w 1127866"/>
              <a:gd name="connsiteY0" fmla="*/ 402898 h 1622520"/>
              <a:gd name="connsiteX1" fmla="*/ 848081 w 1127866"/>
              <a:gd name="connsiteY1" fmla="*/ 398865 h 1622520"/>
              <a:gd name="connsiteX2" fmla="*/ 568035 w 1127866"/>
              <a:gd name="connsiteY2" fmla="*/ 462614 h 1622520"/>
              <a:gd name="connsiteX3" fmla="*/ 329880 w 1127866"/>
              <a:gd name="connsiteY3" fmla="*/ 597097 h 1622520"/>
              <a:gd name="connsiteX4" fmla="*/ 328473 w 1127866"/>
              <a:gd name="connsiteY4" fmla="*/ 572035 h 1622520"/>
              <a:gd name="connsiteX5" fmla="*/ 429199 w 1127866"/>
              <a:gd name="connsiteY5" fmla="*/ 385656 h 1622520"/>
              <a:gd name="connsiteX6" fmla="*/ 433245 w 1127866"/>
              <a:gd name="connsiteY6" fmla="*/ 188854 h 1622520"/>
              <a:gd name="connsiteX7" fmla="*/ 365438 w 1127866"/>
              <a:gd name="connsiteY7" fmla="*/ 0 h 1622520"/>
              <a:gd name="connsiteX8" fmla="*/ 269406 w 1127866"/>
              <a:gd name="connsiteY8" fmla="*/ 98117 h 1622520"/>
              <a:gd name="connsiteX9" fmla="*/ 175275 w 1127866"/>
              <a:gd name="connsiteY9" fmla="*/ 246350 h 1622520"/>
              <a:gd name="connsiteX10" fmla="*/ 68276 w 1127866"/>
              <a:gd name="connsiteY10" fmla="*/ 516424 h 1622520"/>
              <a:gd name="connsiteX11" fmla="*/ 114 w 1127866"/>
              <a:gd name="connsiteY11" fmla="*/ 961504 h 1622520"/>
              <a:gd name="connsiteX12" fmla="*/ 36005 w 1127866"/>
              <a:gd name="connsiteY12" fmla="*/ 1344303 h 1622520"/>
              <a:gd name="connsiteX13" fmla="*/ 46838 w 1127866"/>
              <a:gd name="connsiteY13" fmla="*/ 1387574 h 1622520"/>
              <a:gd name="connsiteX14" fmla="*/ 308373 w 1127866"/>
              <a:gd name="connsiteY14" fmla="*/ 1622520 h 1622520"/>
              <a:gd name="connsiteX15" fmla="*/ 289552 w 1127866"/>
              <a:gd name="connsiteY15" fmla="*/ 1571009 h 1622520"/>
              <a:gd name="connsiteX16" fmla="*/ 225711 w 1127866"/>
              <a:gd name="connsiteY16" fmla="*/ 1336088 h 1622520"/>
              <a:gd name="connsiteX17" fmla="*/ 195024 w 1127866"/>
              <a:gd name="connsiteY17" fmla="*/ 1136312 h 1622520"/>
              <a:gd name="connsiteX18" fmla="*/ 200055 w 1127866"/>
              <a:gd name="connsiteY18" fmla="*/ 1108788 h 1622520"/>
              <a:gd name="connsiteX19" fmla="*/ 346105 w 1127866"/>
              <a:gd name="connsiteY19" fmla="*/ 1188197 h 1622520"/>
              <a:gd name="connsiteX20" fmla="*/ 549199 w 1127866"/>
              <a:gd name="connsiteY20" fmla="*/ 1248533 h 1622520"/>
              <a:gd name="connsiteX21" fmla="*/ 729669 w 1127866"/>
              <a:gd name="connsiteY21" fmla="*/ 1255844 h 1622520"/>
              <a:gd name="connsiteX22" fmla="*/ 957219 w 1127866"/>
              <a:gd name="connsiteY22" fmla="*/ 1197923 h 1622520"/>
              <a:gd name="connsiteX23" fmla="*/ 1101104 w 1127866"/>
              <a:gd name="connsiteY23" fmla="*/ 1105615 h 1622520"/>
              <a:gd name="connsiteX24" fmla="*/ 1115963 w 1127866"/>
              <a:gd name="connsiteY24" fmla="*/ 1061393 h 1622520"/>
              <a:gd name="connsiteX25" fmla="*/ 969631 w 1127866"/>
              <a:gd name="connsiteY25" fmla="*/ 995196 h 1622520"/>
              <a:gd name="connsiteX26" fmla="*/ 742082 w 1127866"/>
              <a:gd name="connsiteY26" fmla="*/ 941412 h 1622520"/>
              <a:gd name="connsiteX27" fmla="*/ 436317 w 1127866"/>
              <a:gd name="connsiteY27" fmla="*/ 940372 h 1622520"/>
              <a:gd name="connsiteX28" fmla="*/ 339433 w 1127866"/>
              <a:gd name="connsiteY28" fmla="*/ 928328 h 1622520"/>
              <a:gd name="connsiteX29" fmla="*/ 534092 w 1127866"/>
              <a:gd name="connsiteY29" fmla="*/ 825005 h 1622520"/>
              <a:gd name="connsiteX30" fmla="*/ 693841 w 1127866"/>
              <a:gd name="connsiteY30" fmla="*/ 689959 h 1622520"/>
              <a:gd name="connsiteX31" fmla="*/ 819649 w 1127866"/>
              <a:gd name="connsiteY31" fmla="*/ 523137 h 1622520"/>
              <a:gd name="connsiteX32" fmla="*/ 855248 w 1127866"/>
              <a:gd name="connsiteY32" fmla="*/ 402898 h 162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27866" h="1622520">
                <a:moveTo>
                  <a:pt x="855248" y="402898"/>
                </a:moveTo>
                <a:cubicBezTo>
                  <a:pt x="853627" y="400570"/>
                  <a:pt x="851274" y="399163"/>
                  <a:pt x="848081" y="398865"/>
                </a:cubicBezTo>
                <a:cubicBezTo>
                  <a:pt x="822532" y="396491"/>
                  <a:pt x="654401" y="429576"/>
                  <a:pt x="568035" y="462614"/>
                </a:cubicBezTo>
                <a:cubicBezTo>
                  <a:pt x="481668" y="495653"/>
                  <a:pt x="369807" y="578860"/>
                  <a:pt x="329880" y="597097"/>
                </a:cubicBezTo>
                <a:cubicBezTo>
                  <a:pt x="289954" y="615333"/>
                  <a:pt x="311920" y="607275"/>
                  <a:pt x="328473" y="572035"/>
                </a:cubicBezTo>
                <a:cubicBezTo>
                  <a:pt x="345026" y="536794"/>
                  <a:pt x="413759" y="461222"/>
                  <a:pt x="429199" y="385656"/>
                </a:cubicBezTo>
                <a:cubicBezTo>
                  <a:pt x="444345" y="311528"/>
                  <a:pt x="444173" y="271797"/>
                  <a:pt x="433245" y="188854"/>
                </a:cubicBezTo>
                <a:cubicBezTo>
                  <a:pt x="419727" y="119473"/>
                  <a:pt x="403555" y="65606"/>
                  <a:pt x="365438" y="0"/>
                </a:cubicBezTo>
                <a:cubicBezTo>
                  <a:pt x="338466" y="10015"/>
                  <a:pt x="298699" y="61964"/>
                  <a:pt x="269406" y="98117"/>
                </a:cubicBezTo>
                <a:cubicBezTo>
                  <a:pt x="235927" y="139435"/>
                  <a:pt x="208796" y="176632"/>
                  <a:pt x="175275" y="246350"/>
                </a:cubicBezTo>
                <a:cubicBezTo>
                  <a:pt x="141753" y="316067"/>
                  <a:pt x="97470" y="397232"/>
                  <a:pt x="68276" y="516424"/>
                </a:cubicBezTo>
                <a:cubicBezTo>
                  <a:pt x="39082" y="635617"/>
                  <a:pt x="1626" y="825623"/>
                  <a:pt x="114" y="961504"/>
                </a:cubicBezTo>
                <a:cubicBezTo>
                  <a:pt x="-1400" y="1097384"/>
                  <a:pt x="12273" y="1220987"/>
                  <a:pt x="36005" y="1344303"/>
                </a:cubicBezTo>
                <a:lnTo>
                  <a:pt x="46838" y="1387574"/>
                </a:lnTo>
                <a:lnTo>
                  <a:pt x="308373" y="1622520"/>
                </a:lnTo>
                <a:lnTo>
                  <a:pt x="289552" y="1571009"/>
                </a:lnTo>
                <a:cubicBezTo>
                  <a:pt x="266021" y="1501473"/>
                  <a:pt x="241466" y="1408537"/>
                  <a:pt x="225711" y="1336088"/>
                </a:cubicBezTo>
                <a:cubicBezTo>
                  <a:pt x="209956" y="1263639"/>
                  <a:pt x="199300" y="1174196"/>
                  <a:pt x="195024" y="1136312"/>
                </a:cubicBezTo>
                <a:cubicBezTo>
                  <a:pt x="190748" y="1098429"/>
                  <a:pt x="190263" y="1101976"/>
                  <a:pt x="200055" y="1108788"/>
                </a:cubicBezTo>
                <a:cubicBezTo>
                  <a:pt x="209848" y="1115600"/>
                  <a:pt x="287915" y="1164907"/>
                  <a:pt x="346105" y="1188197"/>
                </a:cubicBezTo>
                <a:cubicBezTo>
                  <a:pt x="404295" y="1211488"/>
                  <a:pt x="485271" y="1237259"/>
                  <a:pt x="549199" y="1248533"/>
                </a:cubicBezTo>
                <a:cubicBezTo>
                  <a:pt x="613126" y="1259808"/>
                  <a:pt x="661666" y="1264279"/>
                  <a:pt x="729669" y="1255844"/>
                </a:cubicBezTo>
                <a:cubicBezTo>
                  <a:pt x="797673" y="1247409"/>
                  <a:pt x="895314" y="1222960"/>
                  <a:pt x="957219" y="1197923"/>
                </a:cubicBezTo>
                <a:cubicBezTo>
                  <a:pt x="1019125" y="1172884"/>
                  <a:pt x="1074646" y="1128370"/>
                  <a:pt x="1101104" y="1105615"/>
                </a:cubicBezTo>
                <a:cubicBezTo>
                  <a:pt x="1127561" y="1082859"/>
                  <a:pt x="1137875" y="1079796"/>
                  <a:pt x="1115963" y="1061393"/>
                </a:cubicBezTo>
                <a:cubicBezTo>
                  <a:pt x="1094051" y="1042990"/>
                  <a:pt x="1031944" y="1015193"/>
                  <a:pt x="969631" y="995196"/>
                </a:cubicBezTo>
                <a:cubicBezTo>
                  <a:pt x="907317" y="975200"/>
                  <a:pt x="830967" y="950549"/>
                  <a:pt x="742082" y="941412"/>
                </a:cubicBezTo>
                <a:cubicBezTo>
                  <a:pt x="653196" y="932274"/>
                  <a:pt x="503426" y="942552"/>
                  <a:pt x="436317" y="940372"/>
                </a:cubicBezTo>
                <a:cubicBezTo>
                  <a:pt x="369209" y="938191"/>
                  <a:pt x="334012" y="934899"/>
                  <a:pt x="339433" y="928328"/>
                </a:cubicBezTo>
                <a:cubicBezTo>
                  <a:pt x="344854" y="921757"/>
                  <a:pt x="475024" y="864733"/>
                  <a:pt x="534092" y="825005"/>
                </a:cubicBezTo>
                <a:cubicBezTo>
                  <a:pt x="593160" y="785276"/>
                  <a:pt x="646248" y="740270"/>
                  <a:pt x="693841" y="689959"/>
                </a:cubicBezTo>
                <a:cubicBezTo>
                  <a:pt x="741434" y="639648"/>
                  <a:pt x="793942" y="571653"/>
                  <a:pt x="819649" y="523137"/>
                </a:cubicBezTo>
                <a:cubicBezTo>
                  <a:pt x="842142" y="480686"/>
                  <a:pt x="866601" y="419198"/>
                  <a:pt x="855248" y="40289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F6A26FB-F1F6-093E-64A9-633A5332C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083933">
            <a:off x="607197" y="5088391"/>
            <a:ext cx="1258952" cy="1811097"/>
          </a:xfrm>
          <a:custGeom>
            <a:avLst/>
            <a:gdLst>
              <a:gd name="connsiteX0" fmla="*/ 855248 w 1127866"/>
              <a:gd name="connsiteY0" fmla="*/ 402898 h 1622520"/>
              <a:gd name="connsiteX1" fmla="*/ 848081 w 1127866"/>
              <a:gd name="connsiteY1" fmla="*/ 398865 h 1622520"/>
              <a:gd name="connsiteX2" fmla="*/ 568035 w 1127866"/>
              <a:gd name="connsiteY2" fmla="*/ 462614 h 1622520"/>
              <a:gd name="connsiteX3" fmla="*/ 329880 w 1127866"/>
              <a:gd name="connsiteY3" fmla="*/ 597097 h 1622520"/>
              <a:gd name="connsiteX4" fmla="*/ 328473 w 1127866"/>
              <a:gd name="connsiteY4" fmla="*/ 572035 h 1622520"/>
              <a:gd name="connsiteX5" fmla="*/ 429199 w 1127866"/>
              <a:gd name="connsiteY5" fmla="*/ 385656 h 1622520"/>
              <a:gd name="connsiteX6" fmla="*/ 433245 w 1127866"/>
              <a:gd name="connsiteY6" fmla="*/ 188854 h 1622520"/>
              <a:gd name="connsiteX7" fmla="*/ 365438 w 1127866"/>
              <a:gd name="connsiteY7" fmla="*/ 0 h 1622520"/>
              <a:gd name="connsiteX8" fmla="*/ 269406 w 1127866"/>
              <a:gd name="connsiteY8" fmla="*/ 98117 h 1622520"/>
              <a:gd name="connsiteX9" fmla="*/ 175275 w 1127866"/>
              <a:gd name="connsiteY9" fmla="*/ 246350 h 1622520"/>
              <a:gd name="connsiteX10" fmla="*/ 68276 w 1127866"/>
              <a:gd name="connsiteY10" fmla="*/ 516424 h 1622520"/>
              <a:gd name="connsiteX11" fmla="*/ 114 w 1127866"/>
              <a:gd name="connsiteY11" fmla="*/ 961504 h 1622520"/>
              <a:gd name="connsiteX12" fmla="*/ 36005 w 1127866"/>
              <a:gd name="connsiteY12" fmla="*/ 1344303 h 1622520"/>
              <a:gd name="connsiteX13" fmla="*/ 46838 w 1127866"/>
              <a:gd name="connsiteY13" fmla="*/ 1387574 h 1622520"/>
              <a:gd name="connsiteX14" fmla="*/ 308373 w 1127866"/>
              <a:gd name="connsiteY14" fmla="*/ 1622520 h 1622520"/>
              <a:gd name="connsiteX15" fmla="*/ 289552 w 1127866"/>
              <a:gd name="connsiteY15" fmla="*/ 1571009 h 1622520"/>
              <a:gd name="connsiteX16" fmla="*/ 225711 w 1127866"/>
              <a:gd name="connsiteY16" fmla="*/ 1336088 h 1622520"/>
              <a:gd name="connsiteX17" fmla="*/ 195024 w 1127866"/>
              <a:gd name="connsiteY17" fmla="*/ 1136312 h 1622520"/>
              <a:gd name="connsiteX18" fmla="*/ 200055 w 1127866"/>
              <a:gd name="connsiteY18" fmla="*/ 1108788 h 1622520"/>
              <a:gd name="connsiteX19" fmla="*/ 346105 w 1127866"/>
              <a:gd name="connsiteY19" fmla="*/ 1188197 h 1622520"/>
              <a:gd name="connsiteX20" fmla="*/ 549199 w 1127866"/>
              <a:gd name="connsiteY20" fmla="*/ 1248533 h 1622520"/>
              <a:gd name="connsiteX21" fmla="*/ 729669 w 1127866"/>
              <a:gd name="connsiteY21" fmla="*/ 1255844 h 1622520"/>
              <a:gd name="connsiteX22" fmla="*/ 957219 w 1127866"/>
              <a:gd name="connsiteY22" fmla="*/ 1197923 h 1622520"/>
              <a:gd name="connsiteX23" fmla="*/ 1101104 w 1127866"/>
              <a:gd name="connsiteY23" fmla="*/ 1105615 h 1622520"/>
              <a:gd name="connsiteX24" fmla="*/ 1115963 w 1127866"/>
              <a:gd name="connsiteY24" fmla="*/ 1061393 h 1622520"/>
              <a:gd name="connsiteX25" fmla="*/ 969631 w 1127866"/>
              <a:gd name="connsiteY25" fmla="*/ 995196 h 1622520"/>
              <a:gd name="connsiteX26" fmla="*/ 742082 w 1127866"/>
              <a:gd name="connsiteY26" fmla="*/ 941412 h 1622520"/>
              <a:gd name="connsiteX27" fmla="*/ 436317 w 1127866"/>
              <a:gd name="connsiteY27" fmla="*/ 940372 h 1622520"/>
              <a:gd name="connsiteX28" fmla="*/ 339433 w 1127866"/>
              <a:gd name="connsiteY28" fmla="*/ 928328 h 1622520"/>
              <a:gd name="connsiteX29" fmla="*/ 534092 w 1127866"/>
              <a:gd name="connsiteY29" fmla="*/ 825005 h 1622520"/>
              <a:gd name="connsiteX30" fmla="*/ 693841 w 1127866"/>
              <a:gd name="connsiteY30" fmla="*/ 689959 h 1622520"/>
              <a:gd name="connsiteX31" fmla="*/ 819649 w 1127866"/>
              <a:gd name="connsiteY31" fmla="*/ 523137 h 1622520"/>
              <a:gd name="connsiteX32" fmla="*/ 855248 w 1127866"/>
              <a:gd name="connsiteY32" fmla="*/ 402898 h 162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27866" h="1622520">
                <a:moveTo>
                  <a:pt x="855248" y="402898"/>
                </a:moveTo>
                <a:cubicBezTo>
                  <a:pt x="853627" y="400570"/>
                  <a:pt x="851274" y="399163"/>
                  <a:pt x="848081" y="398865"/>
                </a:cubicBezTo>
                <a:cubicBezTo>
                  <a:pt x="822532" y="396491"/>
                  <a:pt x="654401" y="429576"/>
                  <a:pt x="568035" y="462614"/>
                </a:cubicBezTo>
                <a:cubicBezTo>
                  <a:pt x="481668" y="495653"/>
                  <a:pt x="369807" y="578860"/>
                  <a:pt x="329880" y="597097"/>
                </a:cubicBezTo>
                <a:cubicBezTo>
                  <a:pt x="289954" y="615333"/>
                  <a:pt x="311920" y="607275"/>
                  <a:pt x="328473" y="572035"/>
                </a:cubicBezTo>
                <a:cubicBezTo>
                  <a:pt x="345026" y="536794"/>
                  <a:pt x="413759" y="461222"/>
                  <a:pt x="429199" y="385656"/>
                </a:cubicBezTo>
                <a:cubicBezTo>
                  <a:pt x="444345" y="311528"/>
                  <a:pt x="444173" y="271797"/>
                  <a:pt x="433245" y="188854"/>
                </a:cubicBezTo>
                <a:cubicBezTo>
                  <a:pt x="419727" y="119473"/>
                  <a:pt x="403555" y="65606"/>
                  <a:pt x="365438" y="0"/>
                </a:cubicBezTo>
                <a:cubicBezTo>
                  <a:pt x="338466" y="10015"/>
                  <a:pt x="298699" y="61964"/>
                  <a:pt x="269406" y="98117"/>
                </a:cubicBezTo>
                <a:cubicBezTo>
                  <a:pt x="235927" y="139435"/>
                  <a:pt x="208796" y="176632"/>
                  <a:pt x="175275" y="246350"/>
                </a:cubicBezTo>
                <a:cubicBezTo>
                  <a:pt x="141753" y="316067"/>
                  <a:pt x="97470" y="397232"/>
                  <a:pt x="68276" y="516424"/>
                </a:cubicBezTo>
                <a:cubicBezTo>
                  <a:pt x="39082" y="635617"/>
                  <a:pt x="1626" y="825623"/>
                  <a:pt x="114" y="961504"/>
                </a:cubicBezTo>
                <a:cubicBezTo>
                  <a:pt x="-1400" y="1097384"/>
                  <a:pt x="12273" y="1220987"/>
                  <a:pt x="36005" y="1344303"/>
                </a:cubicBezTo>
                <a:lnTo>
                  <a:pt x="46838" y="1387574"/>
                </a:lnTo>
                <a:lnTo>
                  <a:pt x="308373" y="1622520"/>
                </a:lnTo>
                <a:lnTo>
                  <a:pt x="289552" y="1571009"/>
                </a:lnTo>
                <a:cubicBezTo>
                  <a:pt x="266021" y="1501473"/>
                  <a:pt x="241466" y="1408537"/>
                  <a:pt x="225711" y="1336088"/>
                </a:cubicBezTo>
                <a:cubicBezTo>
                  <a:pt x="209956" y="1263639"/>
                  <a:pt x="199300" y="1174196"/>
                  <a:pt x="195024" y="1136312"/>
                </a:cubicBezTo>
                <a:cubicBezTo>
                  <a:pt x="190748" y="1098429"/>
                  <a:pt x="190263" y="1101976"/>
                  <a:pt x="200055" y="1108788"/>
                </a:cubicBezTo>
                <a:cubicBezTo>
                  <a:pt x="209848" y="1115600"/>
                  <a:pt x="287915" y="1164907"/>
                  <a:pt x="346105" y="1188197"/>
                </a:cubicBezTo>
                <a:cubicBezTo>
                  <a:pt x="404295" y="1211488"/>
                  <a:pt x="485271" y="1237259"/>
                  <a:pt x="549199" y="1248533"/>
                </a:cubicBezTo>
                <a:cubicBezTo>
                  <a:pt x="613126" y="1259808"/>
                  <a:pt x="661666" y="1264279"/>
                  <a:pt x="729669" y="1255844"/>
                </a:cubicBezTo>
                <a:cubicBezTo>
                  <a:pt x="797673" y="1247409"/>
                  <a:pt x="895314" y="1222960"/>
                  <a:pt x="957219" y="1197923"/>
                </a:cubicBezTo>
                <a:cubicBezTo>
                  <a:pt x="1019125" y="1172884"/>
                  <a:pt x="1074646" y="1128370"/>
                  <a:pt x="1101104" y="1105615"/>
                </a:cubicBezTo>
                <a:cubicBezTo>
                  <a:pt x="1127561" y="1082859"/>
                  <a:pt x="1137875" y="1079796"/>
                  <a:pt x="1115963" y="1061393"/>
                </a:cubicBezTo>
                <a:cubicBezTo>
                  <a:pt x="1094051" y="1042990"/>
                  <a:pt x="1031944" y="1015193"/>
                  <a:pt x="969631" y="995196"/>
                </a:cubicBezTo>
                <a:cubicBezTo>
                  <a:pt x="907317" y="975200"/>
                  <a:pt x="830967" y="950549"/>
                  <a:pt x="742082" y="941412"/>
                </a:cubicBezTo>
                <a:cubicBezTo>
                  <a:pt x="653196" y="932274"/>
                  <a:pt x="503426" y="942552"/>
                  <a:pt x="436317" y="940372"/>
                </a:cubicBezTo>
                <a:cubicBezTo>
                  <a:pt x="369209" y="938191"/>
                  <a:pt x="334012" y="934899"/>
                  <a:pt x="339433" y="928328"/>
                </a:cubicBezTo>
                <a:cubicBezTo>
                  <a:pt x="344854" y="921757"/>
                  <a:pt x="475024" y="864733"/>
                  <a:pt x="534092" y="825005"/>
                </a:cubicBezTo>
                <a:cubicBezTo>
                  <a:pt x="593160" y="785276"/>
                  <a:pt x="646248" y="740270"/>
                  <a:pt x="693841" y="689959"/>
                </a:cubicBezTo>
                <a:cubicBezTo>
                  <a:pt x="741434" y="639648"/>
                  <a:pt x="793942" y="571653"/>
                  <a:pt x="819649" y="523137"/>
                </a:cubicBezTo>
                <a:cubicBezTo>
                  <a:pt x="842142" y="480686"/>
                  <a:pt x="866601" y="419198"/>
                  <a:pt x="855248" y="40289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3844404-E04B-F587-0397-04D02020A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703623" flipH="1" flipV="1">
            <a:off x="10456444" y="4719323"/>
            <a:ext cx="920129" cy="1040596"/>
          </a:xfrm>
          <a:custGeom>
            <a:avLst/>
            <a:gdLst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784500 w 2813738"/>
              <a:gd name="connsiteY8" fmla="*/ 1753864 h 3214044"/>
              <a:gd name="connsiteX9" fmla="*/ 2793072 w 2813738"/>
              <a:gd name="connsiteY9" fmla="*/ 1800696 h 3214044"/>
              <a:gd name="connsiteX10" fmla="*/ 2813681 w 2813738"/>
              <a:gd name="connsiteY10" fmla="*/ 2045662 h 3214044"/>
              <a:gd name="connsiteX11" fmla="*/ 2749358 w 2813738"/>
              <a:gd name="connsiteY11" fmla="*/ 2417869 h 3214044"/>
              <a:gd name="connsiteX12" fmla="*/ 2299096 w 2813738"/>
              <a:gd name="connsiteY12" fmla="*/ 3038713 h 3214044"/>
              <a:gd name="connsiteX13" fmla="*/ 1929645 w 2813738"/>
              <a:gd name="connsiteY13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784500 w 2813738"/>
              <a:gd name="connsiteY8" fmla="*/ 1753864 h 3214044"/>
              <a:gd name="connsiteX9" fmla="*/ 2813681 w 2813738"/>
              <a:gd name="connsiteY9" fmla="*/ 2045662 h 3214044"/>
              <a:gd name="connsiteX10" fmla="*/ 2749358 w 2813738"/>
              <a:gd name="connsiteY10" fmla="*/ 2417869 h 3214044"/>
              <a:gd name="connsiteX11" fmla="*/ 2299096 w 2813738"/>
              <a:gd name="connsiteY11" fmla="*/ 3038713 h 3214044"/>
              <a:gd name="connsiteX12" fmla="*/ 1929645 w 2813738"/>
              <a:gd name="connsiteY12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813681 w 2813738"/>
              <a:gd name="connsiteY8" fmla="*/ 2045662 h 3214044"/>
              <a:gd name="connsiteX9" fmla="*/ 2749358 w 2813738"/>
              <a:gd name="connsiteY9" fmla="*/ 2417869 h 3214044"/>
              <a:gd name="connsiteX10" fmla="*/ 2299096 w 2813738"/>
              <a:gd name="connsiteY10" fmla="*/ 3038713 h 3214044"/>
              <a:gd name="connsiteX11" fmla="*/ 1929645 w 2813738"/>
              <a:gd name="connsiteY11" fmla="*/ 3173450 h 3214044"/>
              <a:gd name="connsiteX0" fmla="*/ 2041023 w 2925116"/>
              <a:gd name="connsiteY0" fmla="*/ 3173450 h 3214044"/>
              <a:gd name="connsiteX1" fmla="*/ 1693151 w 2925116"/>
              <a:gd name="connsiteY1" fmla="*/ 3212054 h 3214044"/>
              <a:gd name="connsiteX2" fmla="*/ 657537 w 2925116"/>
              <a:gd name="connsiteY2" fmla="*/ 2756430 h 3214044"/>
              <a:gd name="connsiteX3" fmla="*/ 447435 w 2925116"/>
              <a:gd name="connsiteY3" fmla="*/ 2229184 h 3214044"/>
              <a:gd name="connsiteX4" fmla="*/ 111378 w 2925116"/>
              <a:gd name="connsiteY4" fmla="*/ 481954 h 3214044"/>
              <a:gd name="connsiteX5" fmla="*/ 2579243 w 2925116"/>
              <a:gd name="connsiteY5" fmla="*/ 0 h 3214044"/>
              <a:gd name="connsiteX6" fmla="*/ 2920808 w 2925116"/>
              <a:gd name="connsiteY6" fmla="*/ 1748995 h 3214044"/>
              <a:gd name="connsiteX7" fmla="*/ 2925059 w 2925116"/>
              <a:gd name="connsiteY7" fmla="*/ 2045662 h 3214044"/>
              <a:gd name="connsiteX8" fmla="*/ 2860736 w 2925116"/>
              <a:gd name="connsiteY8" fmla="*/ 2417869 h 3214044"/>
              <a:gd name="connsiteX9" fmla="*/ 2410474 w 2925116"/>
              <a:gd name="connsiteY9" fmla="*/ 3038713 h 3214044"/>
              <a:gd name="connsiteX10" fmla="*/ 2041023 w 2925116"/>
              <a:gd name="connsiteY10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0 w 2813738"/>
              <a:gd name="connsiteY4" fmla="*/ 481954 h 3214044"/>
              <a:gd name="connsiteX5" fmla="*/ 2467865 w 2813738"/>
              <a:gd name="connsiteY5" fmla="*/ 0 h 3214044"/>
              <a:gd name="connsiteX6" fmla="*/ 2809430 w 2813738"/>
              <a:gd name="connsiteY6" fmla="*/ 1748995 h 3214044"/>
              <a:gd name="connsiteX7" fmla="*/ 2813681 w 2813738"/>
              <a:gd name="connsiteY7" fmla="*/ 2045662 h 3214044"/>
              <a:gd name="connsiteX8" fmla="*/ 2749358 w 2813738"/>
              <a:gd name="connsiteY8" fmla="*/ 2417869 h 3214044"/>
              <a:gd name="connsiteX9" fmla="*/ 2299096 w 2813738"/>
              <a:gd name="connsiteY9" fmla="*/ 3038713 h 3214044"/>
              <a:gd name="connsiteX10" fmla="*/ 1929645 w 2813738"/>
              <a:gd name="connsiteY10" fmla="*/ 3173450 h 3214044"/>
              <a:gd name="connsiteX0" fmla="*/ 1929645 w 2813738"/>
              <a:gd name="connsiteY0" fmla="*/ 3173450 h 3222394"/>
              <a:gd name="connsiteX1" fmla="*/ 1581773 w 2813738"/>
              <a:gd name="connsiteY1" fmla="*/ 3212054 h 3222394"/>
              <a:gd name="connsiteX2" fmla="*/ 634750 w 2813738"/>
              <a:gd name="connsiteY2" fmla="*/ 2993222 h 3222394"/>
              <a:gd name="connsiteX3" fmla="*/ 336057 w 2813738"/>
              <a:gd name="connsiteY3" fmla="*/ 2229184 h 3222394"/>
              <a:gd name="connsiteX4" fmla="*/ 0 w 2813738"/>
              <a:gd name="connsiteY4" fmla="*/ 481954 h 3222394"/>
              <a:gd name="connsiteX5" fmla="*/ 2467865 w 2813738"/>
              <a:gd name="connsiteY5" fmla="*/ 0 h 3222394"/>
              <a:gd name="connsiteX6" fmla="*/ 2809430 w 2813738"/>
              <a:gd name="connsiteY6" fmla="*/ 1748995 h 3222394"/>
              <a:gd name="connsiteX7" fmla="*/ 2813681 w 2813738"/>
              <a:gd name="connsiteY7" fmla="*/ 2045662 h 3222394"/>
              <a:gd name="connsiteX8" fmla="*/ 2749358 w 2813738"/>
              <a:gd name="connsiteY8" fmla="*/ 2417869 h 3222394"/>
              <a:gd name="connsiteX9" fmla="*/ 2299096 w 2813738"/>
              <a:gd name="connsiteY9" fmla="*/ 3038713 h 3222394"/>
              <a:gd name="connsiteX10" fmla="*/ 1929645 w 2813738"/>
              <a:gd name="connsiteY10" fmla="*/ 3173450 h 3222394"/>
              <a:gd name="connsiteX0" fmla="*/ 1929645 w 2813738"/>
              <a:gd name="connsiteY0" fmla="*/ 3173450 h 3259726"/>
              <a:gd name="connsiteX1" fmla="*/ 1581773 w 2813738"/>
              <a:gd name="connsiteY1" fmla="*/ 3212054 h 3259726"/>
              <a:gd name="connsiteX2" fmla="*/ 634750 w 2813738"/>
              <a:gd name="connsiteY2" fmla="*/ 2993222 h 3259726"/>
              <a:gd name="connsiteX3" fmla="*/ 336057 w 2813738"/>
              <a:gd name="connsiteY3" fmla="*/ 2229184 h 3259726"/>
              <a:gd name="connsiteX4" fmla="*/ 0 w 2813738"/>
              <a:gd name="connsiteY4" fmla="*/ 481954 h 3259726"/>
              <a:gd name="connsiteX5" fmla="*/ 2467865 w 2813738"/>
              <a:gd name="connsiteY5" fmla="*/ 0 h 3259726"/>
              <a:gd name="connsiteX6" fmla="*/ 2809430 w 2813738"/>
              <a:gd name="connsiteY6" fmla="*/ 1748995 h 3259726"/>
              <a:gd name="connsiteX7" fmla="*/ 2813681 w 2813738"/>
              <a:gd name="connsiteY7" fmla="*/ 2045662 h 3259726"/>
              <a:gd name="connsiteX8" fmla="*/ 2749358 w 2813738"/>
              <a:gd name="connsiteY8" fmla="*/ 2417869 h 3259726"/>
              <a:gd name="connsiteX9" fmla="*/ 2299096 w 2813738"/>
              <a:gd name="connsiteY9" fmla="*/ 3038713 h 3259726"/>
              <a:gd name="connsiteX10" fmla="*/ 1929645 w 2813738"/>
              <a:gd name="connsiteY10" fmla="*/ 3173450 h 3259726"/>
              <a:gd name="connsiteX0" fmla="*/ 1929645 w 2813738"/>
              <a:gd name="connsiteY0" fmla="*/ 3173450 h 3173450"/>
              <a:gd name="connsiteX1" fmla="*/ 634750 w 2813738"/>
              <a:gd name="connsiteY1" fmla="*/ 2993222 h 3173450"/>
              <a:gd name="connsiteX2" fmla="*/ 336057 w 2813738"/>
              <a:gd name="connsiteY2" fmla="*/ 2229184 h 3173450"/>
              <a:gd name="connsiteX3" fmla="*/ 0 w 2813738"/>
              <a:gd name="connsiteY3" fmla="*/ 481954 h 3173450"/>
              <a:gd name="connsiteX4" fmla="*/ 2467865 w 2813738"/>
              <a:gd name="connsiteY4" fmla="*/ 0 h 3173450"/>
              <a:gd name="connsiteX5" fmla="*/ 2809430 w 2813738"/>
              <a:gd name="connsiteY5" fmla="*/ 1748995 h 3173450"/>
              <a:gd name="connsiteX6" fmla="*/ 2813681 w 2813738"/>
              <a:gd name="connsiteY6" fmla="*/ 2045662 h 3173450"/>
              <a:gd name="connsiteX7" fmla="*/ 2749358 w 2813738"/>
              <a:gd name="connsiteY7" fmla="*/ 2417869 h 3173450"/>
              <a:gd name="connsiteX8" fmla="*/ 2299096 w 2813738"/>
              <a:gd name="connsiteY8" fmla="*/ 3038713 h 3173450"/>
              <a:gd name="connsiteX9" fmla="*/ 1929645 w 2813738"/>
              <a:gd name="connsiteY9" fmla="*/ 3173450 h 3173450"/>
              <a:gd name="connsiteX0" fmla="*/ 1929645 w 2813738"/>
              <a:gd name="connsiteY0" fmla="*/ 3173450 h 3248537"/>
              <a:gd name="connsiteX1" fmla="*/ 796962 w 2813738"/>
              <a:gd name="connsiteY1" fmla="*/ 3173288 h 3248537"/>
              <a:gd name="connsiteX2" fmla="*/ 336057 w 2813738"/>
              <a:gd name="connsiteY2" fmla="*/ 2229184 h 3248537"/>
              <a:gd name="connsiteX3" fmla="*/ 0 w 2813738"/>
              <a:gd name="connsiteY3" fmla="*/ 481954 h 3248537"/>
              <a:gd name="connsiteX4" fmla="*/ 2467865 w 2813738"/>
              <a:gd name="connsiteY4" fmla="*/ 0 h 3248537"/>
              <a:gd name="connsiteX5" fmla="*/ 2809430 w 2813738"/>
              <a:gd name="connsiteY5" fmla="*/ 1748995 h 3248537"/>
              <a:gd name="connsiteX6" fmla="*/ 2813681 w 2813738"/>
              <a:gd name="connsiteY6" fmla="*/ 2045662 h 3248537"/>
              <a:gd name="connsiteX7" fmla="*/ 2749358 w 2813738"/>
              <a:gd name="connsiteY7" fmla="*/ 2417869 h 3248537"/>
              <a:gd name="connsiteX8" fmla="*/ 2299096 w 2813738"/>
              <a:gd name="connsiteY8" fmla="*/ 3038713 h 3248537"/>
              <a:gd name="connsiteX9" fmla="*/ 1929645 w 2813738"/>
              <a:gd name="connsiteY9" fmla="*/ 3173450 h 3248537"/>
              <a:gd name="connsiteX0" fmla="*/ 1929645 w 2813681"/>
              <a:gd name="connsiteY0" fmla="*/ 3173450 h 3248537"/>
              <a:gd name="connsiteX1" fmla="*/ 796962 w 2813681"/>
              <a:gd name="connsiteY1" fmla="*/ 3173288 h 3248537"/>
              <a:gd name="connsiteX2" fmla="*/ 336057 w 2813681"/>
              <a:gd name="connsiteY2" fmla="*/ 2229184 h 3248537"/>
              <a:gd name="connsiteX3" fmla="*/ 0 w 2813681"/>
              <a:gd name="connsiteY3" fmla="*/ 481954 h 3248537"/>
              <a:gd name="connsiteX4" fmla="*/ 2467865 w 2813681"/>
              <a:gd name="connsiteY4" fmla="*/ 0 h 3248537"/>
              <a:gd name="connsiteX5" fmla="*/ 2809430 w 2813681"/>
              <a:gd name="connsiteY5" fmla="*/ 1748995 h 3248537"/>
              <a:gd name="connsiteX6" fmla="*/ 2813681 w 2813681"/>
              <a:gd name="connsiteY6" fmla="*/ 2045662 h 3248537"/>
              <a:gd name="connsiteX7" fmla="*/ 2299096 w 2813681"/>
              <a:gd name="connsiteY7" fmla="*/ 3038713 h 3248537"/>
              <a:gd name="connsiteX8" fmla="*/ 1929645 w 2813681"/>
              <a:gd name="connsiteY8" fmla="*/ 3173450 h 3248537"/>
              <a:gd name="connsiteX0" fmla="*/ 1929645 w 2816936"/>
              <a:gd name="connsiteY0" fmla="*/ 3173450 h 3248537"/>
              <a:gd name="connsiteX1" fmla="*/ 796962 w 2816936"/>
              <a:gd name="connsiteY1" fmla="*/ 3173288 h 3248537"/>
              <a:gd name="connsiteX2" fmla="*/ 336057 w 2816936"/>
              <a:gd name="connsiteY2" fmla="*/ 2229184 h 3248537"/>
              <a:gd name="connsiteX3" fmla="*/ 0 w 2816936"/>
              <a:gd name="connsiteY3" fmla="*/ 481954 h 3248537"/>
              <a:gd name="connsiteX4" fmla="*/ 2467865 w 2816936"/>
              <a:gd name="connsiteY4" fmla="*/ 0 h 3248537"/>
              <a:gd name="connsiteX5" fmla="*/ 2809430 w 2816936"/>
              <a:gd name="connsiteY5" fmla="*/ 1748995 h 3248537"/>
              <a:gd name="connsiteX6" fmla="*/ 2813681 w 2816936"/>
              <a:gd name="connsiteY6" fmla="*/ 2045662 h 3248537"/>
              <a:gd name="connsiteX7" fmla="*/ 2299096 w 2816936"/>
              <a:gd name="connsiteY7" fmla="*/ 3038713 h 3248537"/>
              <a:gd name="connsiteX8" fmla="*/ 1929645 w 2816936"/>
              <a:gd name="connsiteY8" fmla="*/ 3173450 h 3248537"/>
              <a:gd name="connsiteX0" fmla="*/ 1929645 w 2817968"/>
              <a:gd name="connsiteY0" fmla="*/ 3173450 h 3248537"/>
              <a:gd name="connsiteX1" fmla="*/ 796962 w 2817968"/>
              <a:gd name="connsiteY1" fmla="*/ 3173288 h 3248537"/>
              <a:gd name="connsiteX2" fmla="*/ 336057 w 2817968"/>
              <a:gd name="connsiteY2" fmla="*/ 2229184 h 3248537"/>
              <a:gd name="connsiteX3" fmla="*/ 0 w 2817968"/>
              <a:gd name="connsiteY3" fmla="*/ 481954 h 3248537"/>
              <a:gd name="connsiteX4" fmla="*/ 2467865 w 2817968"/>
              <a:gd name="connsiteY4" fmla="*/ 0 h 3248537"/>
              <a:gd name="connsiteX5" fmla="*/ 2809430 w 2817968"/>
              <a:gd name="connsiteY5" fmla="*/ 1748995 h 3248537"/>
              <a:gd name="connsiteX6" fmla="*/ 2813681 w 2817968"/>
              <a:gd name="connsiteY6" fmla="*/ 2045662 h 3248537"/>
              <a:gd name="connsiteX7" fmla="*/ 2299096 w 2817968"/>
              <a:gd name="connsiteY7" fmla="*/ 3038713 h 3248537"/>
              <a:gd name="connsiteX8" fmla="*/ 1929645 w 2817968"/>
              <a:gd name="connsiteY8" fmla="*/ 3173450 h 3248537"/>
              <a:gd name="connsiteX0" fmla="*/ 1929645 w 2818220"/>
              <a:gd name="connsiteY0" fmla="*/ 3173450 h 3248983"/>
              <a:gd name="connsiteX1" fmla="*/ 796962 w 2818220"/>
              <a:gd name="connsiteY1" fmla="*/ 3173288 h 3248983"/>
              <a:gd name="connsiteX2" fmla="*/ 336057 w 2818220"/>
              <a:gd name="connsiteY2" fmla="*/ 2229184 h 3248983"/>
              <a:gd name="connsiteX3" fmla="*/ 0 w 2818220"/>
              <a:gd name="connsiteY3" fmla="*/ 481954 h 3248983"/>
              <a:gd name="connsiteX4" fmla="*/ 2467865 w 2818220"/>
              <a:gd name="connsiteY4" fmla="*/ 0 h 3248983"/>
              <a:gd name="connsiteX5" fmla="*/ 2809430 w 2818220"/>
              <a:gd name="connsiteY5" fmla="*/ 1748995 h 3248983"/>
              <a:gd name="connsiteX6" fmla="*/ 2813681 w 2818220"/>
              <a:gd name="connsiteY6" fmla="*/ 2045662 h 3248983"/>
              <a:gd name="connsiteX7" fmla="*/ 2318165 w 2818220"/>
              <a:gd name="connsiteY7" fmla="*/ 3027931 h 3248983"/>
              <a:gd name="connsiteX8" fmla="*/ 1929645 w 2818220"/>
              <a:gd name="connsiteY8" fmla="*/ 3173450 h 3248983"/>
              <a:gd name="connsiteX0" fmla="*/ 1872966 w 2818220"/>
              <a:gd name="connsiteY0" fmla="*/ 3389204 h 3395069"/>
              <a:gd name="connsiteX1" fmla="*/ 796962 w 2818220"/>
              <a:gd name="connsiteY1" fmla="*/ 3173288 h 3395069"/>
              <a:gd name="connsiteX2" fmla="*/ 336057 w 2818220"/>
              <a:gd name="connsiteY2" fmla="*/ 2229184 h 3395069"/>
              <a:gd name="connsiteX3" fmla="*/ 0 w 2818220"/>
              <a:gd name="connsiteY3" fmla="*/ 481954 h 3395069"/>
              <a:gd name="connsiteX4" fmla="*/ 2467865 w 2818220"/>
              <a:gd name="connsiteY4" fmla="*/ 0 h 3395069"/>
              <a:gd name="connsiteX5" fmla="*/ 2809430 w 2818220"/>
              <a:gd name="connsiteY5" fmla="*/ 1748995 h 3395069"/>
              <a:gd name="connsiteX6" fmla="*/ 2813681 w 2818220"/>
              <a:gd name="connsiteY6" fmla="*/ 2045662 h 3395069"/>
              <a:gd name="connsiteX7" fmla="*/ 2318165 w 2818220"/>
              <a:gd name="connsiteY7" fmla="*/ 3027931 h 3395069"/>
              <a:gd name="connsiteX8" fmla="*/ 1872966 w 2818220"/>
              <a:gd name="connsiteY8" fmla="*/ 3389204 h 3395069"/>
              <a:gd name="connsiteX0" fmla="*/ 1861016 w 2818220"/>
              <a:gd name="connsiteY0" fmla="*/ 3328014 h 3339978"/>
              <a:gd name="connsiteX1" fmla="*/ 796962 w 2818220"/>
              <a:gd name="connsiteY1" fmla="*/ 3173288 h 3339978"/>
              <a:gd name="connsiteX2" fmla="*/ 336057 w 2818220"/>
              <a:gd name="connsiteY2" fmla="*/ 2229184 h 3339978"/>
              <a:gd name="connsiteX3" fmla="*/ 0 w 2818220"/>
              <a:gd name="connsiteY3" fmla="*/ 481954 h 3339978"/>
              <a:gd name="connsiteX4" fmla="*/ 2467865 w 2818220"/>
              <a:gd name="connsiteY4" fmla="*/ 0 h 3339978"/>
              <a:gd name="connsiteX5" fmla="*/ 2809430 w 2818220"/>
              <a:gd name="connsiteY5" fmla="*/ 1748995 h 3339978"/>
              <a:gd name="connsiteX6" fmla="*/ 2813681 w 2818220"/>
              <a:gd name="connsiteY6" fmla="*/ 2045662 h 3339978"/>
              <a:gd name="connsiteX7" fmla="*/ 2318165 w 2818220"/>
              <a:gd name="connsiteY7" fmla="*/ 3027931 h 3339978"/>
              <a:gd name="connsiteX8" fmla="*/ 1861016 w 2818220"/>
              <a:gd name="connsiteY8" fmla="*/ 3328014 h 3339978"/>
              <a:gd name="connsiteX0" fmla="*/ 1861016 w 2820003"/>
              <a:gd name="connsiteY0" fmla="*/ 3328014 h 3339751"/>
              <a:gd name="connsiteX1" fmla="*/ 796962 w 2820003"/>
              <a:gd name="connsiteY1" fmla="*/ 3173288 h 3339751"/>
              <a:gd name="connsiteX2" fmla="*/ 336057 w 2820003"/>
              <a:gd name="connsiteY2" fmla="*/ 2229184 h 3339751"/>
              <a:gd name="connsiteX3" fmla="*/ 0 w 2820003"/>
              <a:gd name="connsiteY3" fmla="*/ 481954 h 3339751"/>
              <a:gd name="connsiteX4" fmla="*/ 2467865 w 2820003"/>
              <a:gd name="connsiteY4" fmla="*/ 0 h 3339751"/>
              <a:gd name="connsiteX5" fmla="*/ 2809430 w 2820003"/>
              <a:gd name="connsiteY5" fmla="*/ 1748995 h 3339751"/>
              <a:gd name="connsiteX6" fmla="*/ 2813681 w 2820003"/>
              <a:gd name="connsiteY6" fmla="*/ 2045662 h 3339751"/>
              <a:gd name="connsiteX7" fmla="*/ 2410534 w 2820003"/>
              <a:gd name="connsiteY7" fmla="*/ 3031066 h 3339751"/>
              <a:gd name="connsiteX8" fmla="*/ 1861016 w 2820003"/>
              <a:gd name="connsiteY8" fmla="*/ 3328014 h 3339751"/>
              <a:gd name="connsiteX0" fmla="*/ 1861016 w 2819648"/>
              <a:gd name="connsiteY0" fmla="*/ 3328014 h 3339751"/>
              <a:gd name="connsiteX1" fmla="*/ 796962 w 2819648"/>
              <a:gd name="connsiteY1" fmla="*/ 3173288 h 3339751"/>
              <a:gd name="connsiteX2" fmla="*/ 336057 w 2819648"/>
              <a:gd name="connsiteY2" fmla="*/ 2229184 h 3339751"/>
              <a:gd name="connsiteX3" fmla="*/ 0 w 2819648"/>
              <a:gd name="connsiteY3" fmla="*/ 481954 h 3339751"/>
              <a:gd name="connsiteX4" fmla="*/ 2467865 w 2819648"/>
              <a:gd name="connsiteY4" fmla="*/ 0 h 3339751"/>
              <a:gd name="connsiteX5" fmla="*/ 2809430 w 2819648"/>
              <a:gd name="connsiteY5" fmla="*/ 1748995 h 3339751"/>
              <a:gd name="connsiteX6" fmla="*/ 2813681 w 2819648"/>
              <a:gd name="connsiteY6" fmla="*/ 2045662 h 3339751"/>
              <a:gd name="connsiteX7" fmla="*/ 2410534 w 2819648"/>
              <a:gd name="connsiteY7" fmla="*/ 3031066 h 3339751"/>
              <a:gd name="connsiteX8" fmla="*/ 1861016 w 2819648"/>
              <a:gd name="connsiteY8" fmla="*/ 3328014 h 3339751"/>
              <a:gd name="connsiteX0" fmla="*/ 1861016 w 2820851"/>
              <a:gd name="connsiteY0" fmla="*/ 3328014 h 3341130"/>
              <a:gd name="connsiteX1" fmla="*/ 796962 w 2820851"/>
              <a:gd name="connsiteY1" fmla="*/ 3173288 h 3341130"/>
              <a:gd name="connsiteX2" fmla="*/ 336057 w 2820851"/>
              <a:gd name="connsiteY2" fmla="*/ 2229184 h 3341130"/>
              <a:gd name="connsiteX3" fmla="*/ 0 w 2820851"/>
              <a:gd name="connsiteY3" fmla="*/ 481954 h 3341130"/>
              <a:gd name="connsiteX4" fmla="*/ 2467865 w 2820851"/>
              <a:gd name="connsiteY4" fmla="*/ 0 h 3341130"/>
              <a:gd name="connsiteX5" fmla="*/ 2809430 w 2820851"/>
              <a:gd name="connsiteY5" fmla="*/ 1748995 h 3341130"/>
              <a:gd name="connsiteX6" fmla="*/ 2813681 w 2820851"/>
              <a:gd name="connsiteY6" fmla="*/ 2045662 h 3341130"/>
              <a:gd name="connsiteX7" fmla="*/ 2452877 w 2820851"/>
              <a:gd name="connsiteY7" fmla="*/ 3012062 h 3341130"/>
              <a:gd name="connsiteX8" fmla="*/ 1861016 w 282085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9430 w 2835461"/>
              <a:gd name="connsiteY5" fmla="*/ 1748995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9430 w 2835461"/>
              <a:gd name="connsiteY5" fmla="*/ 1748995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3530 w 2835461"/>
              <a:gd name="connsiteY5" fmla="*/ 1718331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29919"/>
              <a:gd name="connsiteY0" fmla="*/ 3328014 h 3341130"/>
              <a:gd name="connsiteX1" fmla="*/ 796962 w 2829919"/>
              <a:gd name="connsiteY1" fmla="*/ 3173288 h 3341130"/>
              <a:gd name="connsiteX2" fmla="*/ 336057 w 2829919"/>
              <a:gd name="connsiteY2" fmla="*/ 2229184 h 3341130"/>
              <a:gd name="connsiteX3" fmla="*/ 0 w 2829919"/>
              <a:gd name="connsiteY3" fmla="*/ 481954 h 3341130"/>
              <a:gd name="connsiteX4" fmla="*/ 2467865 w 2829919"/>
              <a:gd name="connsiteY4" fmla="*/ 0 h 3341130"/>
              <a:gd name="connsiteX5" fmla="*/ 2803530 w 2829919"/>
              <a:gd name="connsiteY5" fmla="*/ 1718331 h 3341130"/>
              <a:gd name="connsiteX6" fmla="*/ 2828769 w 2829919"/>
              <a:gd name="connsiteY6" fmla="*/ 2091483 h 3341130"/>
              <a:gd name="connsiteX7" fmla="*/ 2452877 w 2829919"/>
              <a:gd name="connsiteY7" fmla="*/ 3012062 h 3341130"/>
              <a:gd name="connsiteX8" fmla="*/ 1861016 w 2829919"/>
              <a:gd name="connsiteY8" fmla="*/ 3328014 h 3341130"/>
              <a:gd name="connsiteX0" fmla="*/ 1861016 w 2829919"/>
              <a:gd name="connsiteY0" fmla="*/ 3328014 h 3346886"/>
              <a:gd name="connsiteX1" fmla="*/ 796962 w 2829919"/>
              <a:gd name="connsiteY1" fmla="*/ 3173288 h 3346886"/>
              <a:gd name="connsiteX2" fmla="*/ 336057 w 2829919"/>
              <a:gd name="connsiteY2" fmla="*/ 2229184 h 3346886"/>
              <a:gd name="connsiteX3" fmla="*/ 0 w 2829919"/>
              <a:gd name="connsiteY3" fmla="*/ 481954 h 3346886"/>
              <a:gd name="connsiteX4" fmla="*/ 2467865 w 2829919"/>
              <a:gd name="connsiteY4" fmla="*/ 0 h 3346886"/>
              <a:gd name="connsiteX5" fmla="*/ 2803530 w 2829919"/>
              <a:gd name="connsiteY5" fmla="*/ 1718331 h 3346886"/>
              <a:gd name="connsiteX6" fmla="*/ 2828769 w 2829919"/>
              <a:gd name="connsiteY6" fmla="*/ 2091483 h 3346886"/>
              <a:gd name="connsiteX7" fmla="*/ 2452877 w 2829919"/>
              <a:gd name="connsiteY7" fmla="*/ 3012062 h 3346886"/>
              <a:gd name="connsiteX8" fmla="*/ 1861016 w 2829919"/>
              <a:gd name="connsiteY8" fmla="*/ 3328014 h 334688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36004 w 2829919"/>
              <a:gd name="connsiteY4" fmla="*/ 2119429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36004 w 2829919"/>
              <a:gd name="connsiteY4" fmla="*/ 2119429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49572 w 2829919"/>
              <a:gd name="connsiteY4" fmla="*/ 2189943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9247"/>
              <a:gd name="connsiteX1" fmla="*/ 796962 w 2829919"/>
              <a:gd name="connsiteY1" fmla="*/ 3173288 h 3359247"/>
              <a:gd name="connsiteX2" fmla="*/ 336057 w 2829919"/>
              <a:gd name="connsiteY2" fmla="*/ 2229184 h 3359247"/>
              <a:gd name="connsiteX3" fmla="*/ 0 w 2829919"/>
              <a:gd name="connsiteY3" fmla="*/ 481954 h 3359247"/>
              <a:gd name="connsiteX4" fmla="*/ 1649572 w 2829919"/>
              <a:gd name="connsiteY4" fmla="*/ 2189943 h 3359247"/>
              <a:gd name="connsiteX5" fmla="*/ 2467865 w 2829919"/>
              <a:gd name="connsiteY5" fmla="*/ 0 h 3359247"/>
              <a:gd name="connsiteX6" fmla="*/ 2803530 w 2829919"/>
              <a:gd name="connsiteY6" fmla="*/ 1718331 h 3359247"/>
              <a:gd name="connsiteX7" fmla="*/ 2828769 w 2829919"/>
              <a:gd name="connsiteY7" fmla="*/ 2091483 h 3359247"/>
              <a:gd name="connsiteX8" fmla="*/ 2452877 w 2829919"/>
              <a:gd name="connsiteY8" fmla="*/ 3012062 h 3359247"/>
              <a:gd name="connsiteX9" fmla="*/ 1861016 w 2829919"/>
              <a:gd name="connsiteY9" fmla="*/ 3328014 h 3359247"/>
              <a:gd name="connsiteX0" fmla="*/ 1861016 w 2830596"/>
              <a:gd name="connsiteY0" fmla="*/ 3328014 h 3342040"/>
              <a:gd name="connsiteX1" fmla="*/ 796962 w 2830596"/>
              <a:gd name="connsiteY1" fmla="*/ 3173288 h 3342040"/>
              <a:gd name="connsiteX2" fmla="*/ 336057 w 2830596"/>
              <a:gd name="connsiteY2" fmla="*/ 2229184 h 3342040"/>
              <a:gd name="connsiteX3" fmla="*/ 0 w 2830596"/>
              <a:gd name="connsiteY3" fmla="*/ 481954 h 3342040"/>
              <a:gd name="connsiteX4" fmla="*/ 1649572 w 2830596"/>
              <a:gd name="connsiteY4" fmla="*/ 2189943 h 3342040"/>
              <a:gd name="connsiteX5" fmla="*/ 2467865 w 2830596"/>
              <a:gd name="connsiteY5" fmla="*/ 0 h 3342040"/>
              <a:gd name="connsiteX6" fmla="*/ 2803530 w 2830596"/>
              <a:gd name="connsiteY6" fmla="*/ 1718331 h 3342040"/>
              <a:gd name="connsiteX7" fmla="*/ 2828769 w 2830596"/>
              <a:gd name="connsiteY7" fmla="*/ 2091483 h 3342040"/>
              <a:gd name="connsiteX8" fmla="*/ 2516033 w 2830596"/>
              <a:gd name="connsiteY8" fmla="*/ 2999544 h 3342040"/>
              <a:gd name="connsiteX9" fmla="*/ 1861016 w 2830596"/>
              <a:gd name="connsiteY9" fmla="*/ 3328014 h 3342040"/>
              <a:gd name="connsiteX0" fmla="*/ 1861016 w 2830709"/>
              <a:gd name="connsiteY0" fmla="*/ 3328014 h 3344557"/>
              <a:gd name="connsiteX1" fmla="*/ 796962 w 2830709"/>
              <a:gd name="connsiteY1" fmla="*/ 3173288 h 3344557"/>
              <a:gd name="connsiteX2" fmla="*/ 336057 w 2830709"/>
              <a:gd name="connsiteY2" fmla="*/ 2229184 h 3344557"/>
              <a:gd name="connsiteX3" fmla="*/ 0 w 2830709"/>
              <a:gd name="connsiteY3" fmla="*/ 481954 h 3344557"/>
              <a:gd name="connsiteX4" fmla="*/ 1649572 w 2830709"/>
              <a:gd name="connsiteY4" fmla="*/ 2189943 h 3344557"/>
              <a:gd name="connsiteX5" fmla="*/ 2467865 w 2830709"/>
              <a:gd name="connsiteY5" fmla="*/ 0 h 3344557"/>
              <a:gd name="connsiteX6" fmla="*/ 2803530 w 2830709"/>
              <a:gd name="connsiteY6" fmla="*/ 1718331 h 3344557"/>
              <a:gd name="connsiteX7" fmla="*/ 2828769 w 2830709"/>
              <a:gd name="connsiteY7" fmla="*/ 2091483 h 3344557"/>
              <a:gd name="connsiteX8" fmla="*/ 2522497 w 2830709"/>
              <a:gd name="connsiteY8" fmla="*/ 2964989 h 3344557"/>
              <a:gd name="connsiteX9" fmla="*/ 1861016 w 2830709"/>
              <a:gd name="connsiteY9" fmla="*/ 3328014 h 3344557"/>
              <a:gd name="connsiteX0" fmla="*/ 1861016 w 2830709"/>
              <a:gd name="connsiteY0" fmla="*/ 3328014 h 3359688"/>
              <a:gd name="connsiteX1" fmla="*/ 796962 w 2830709"/>
              <a:gd name="connsiteY1" fmla="*/ 3173288 h 3359688"/>
              <a:gd name="connsiteX2" fmla="*/ 336057 w 2830709"/>
              <a:gd name="connsiteY2" fmla="*/ 2229184 h 3359688"/>
              <a:gd name="connsiteX3" fmla="*/ 0 w 2830709"/>
              <a:gd name="connsiteY3" fmla="*/ 481954 h 3359688"/>
              <a:gd name="connsiteX4" fmla="*/ 1649572 w 2830709"/>
              <a:gd name="connsiteY4" fmla="*/ 2189943 h 3359688"/>
              <a:gd name="connsiteX5" fmla="*/ 2467865 w 2830709"/>
              <a:gd name="connsiteY5" fmla="*/ 0 h 3359688"/>
              <a:gd name="connsiteX6" fmla="*/ 2803530 w 2830709"/>
              <a:gd name="connsiteY6" fmla="*/ 1718331 h 3359688"/>
              <a:gd name="connsiteX7" fmla="*/ 2828769 w 2830709"/>
              <a:gd name="connsiteY7" fmla="*/ 2091483 h 3359688"/>
              <a:gd name="connsiteX8" fmla="*/ 2522497 w 2830709"/>
              <a:gd name="connsiteY8" fmla="*/ 2964989 h 3359688"/>
              <a:gd name="connsiteX9" fmla="*/ 1861016 w 2830709"/>
              <a:gd name="connsiteY9" fmla="*/ 3328014 h 3359688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49572 w 2830709"/>
              <a:gd name="connsiteY4" fmla="*/ 2189943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49572 w 2830709"/>
              <a:gd name="connsiteY4" fmla="*/ 2189943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749262 w 2830709"/>
              <a:gd name="connsiteY6" fmla="*/ 1436277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744478 w 2830709"/>
              <a:gd name="connsiteY6" fmla="*/ 1377332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28818"/>
              <a:gd name="connsiteY0" fmla="*/ 3328014 h 3360929"/>
              <a:gd name="connsiteX1" fmla="*/ 832092 w 2828818"/>
              <a:gd name="connsiteY1" fmla="*/ 3219563 h 3360929"/>
              <a:gd name="connsiteX2" fmla="*/ 336057 w 2828818"/>
              <a:gd name="connsiteY2" fmla="*/ 2229184 h 3360929"/>
              <a:gd name="connsiteX3" fmla="*/ 0 w 2828818"/>
              <a:gd name="connsiteY3" fmla="*/ 481954 h 3360929"/>
              <a:gd name="connsiteX4" fmla="*/ 1620462 w 2828818"/>
              <a:gd name="connsiteY4" fmla="*/ 2209024 h 3360929"/>
              <a:gd name="connsiteX5" fmla="*/ 2467865 w 2828818"/>
              <a:gd name="connsiteY5" fmla="*/ 0 h 3360929"/>
              <a:gd name="connsiteX6" fmla="*/ 2744478 w 2828818"/>
              <a:gd name="connsiteY6" fmla="*/ 1377332 h 3360929"/>
              <a:gd name="connsiteX7" fmla="*/ 2828769 w 2828818"/>
              <a:gd name="connsiteY7" fmla="*/ 2091483 h 3360929"/>
              <a:gd name="connsiteX8" fmla="*/ 2522497 w 2828818"/>
              <a:gd name="connsiteY8" fmla="*/ 2964989 h 3360929"/>
              <a:gd name="connsiteX9" fmla="*/ 1861016 w 2828818"/>
              <a:gd name="connsiteY9" fmla="*/ 3328014 h 3360929"/>
              <a:gd name="connsiteX0" fmla="*/ 1861016 w 2828818"/>
              <a:gd name="connsiteY0" fmla="*/ 3328014 h 3360929"/>
              <a:gd name="connsiteX1" fmla="*/ 832092 w 2828818"/>
              <a:gd name="connsiteY1" fmla="*/ 3219563 h 3360929"/>
              <a:gd name="connsiteX2" fmla="*/ 336057 w 2828818"/>
              <a:gd name="connsiteY2" fmla="*/ 2229184 h 3360929"/>
              <a:gd name="connsiteX3" fmla="*/ 0 w 2828818"/>
              <a:gd name="connsiteY3" fmla="*/ 481954 h 3360929"/>
              <a:gd name="connsiteX4" fmla="*/ 1589645 w 2828818"/>
              <a:gd name="connsiteY4" fmla="*/ 2018827 h 3360929"/>
              <a:gd name="connsiteX5" fmla="*/ 2467865 w 2828818"/>
              <a:gd name="connsiteY5" fmla="*/ 0 h 3360929"/>
              <a:gd name="connsiteX6" fmla="*/ 2744478 w 2828818"/>
              <a:gd name="connsiteY6" fmla="*/ 1377332 h 3360929"/>
              <a:gd name="connsiteX7" fmla="*/ 2828769 w 2828818"/>
              <a:gd name="connsiteY7" fmla="*/ 2091483 h 3360929"/>
              <a:gd name="connsiteX8" fmla="*/ 2522497 w 2828818"/>
              <a:gd name="connsiteY8" fmla="*/ 2964989 h 3360929"/>
              <a:gd name="connsiteX9" fmla="*/ 1861016 w 2828818"/>
              <a:gd name="connsiteY9" fmla="*/ 3328014 h 3360929"/>
              <a:gd name="connsiteX0" fmla="*/ 1721722 w 2689524"/>
              <a:gd name="connsiteY0" fmla="*/ 3328014 h 3360929"/>
              <a:gd name="connsiteX1" fmla="*/ 692798 w 2689524"/>
              <a:gd name="connsiteY1" fmla="*/ 3219563 h 3360929"/>
              <a:gd name="connsiteX2" fmla="*/ 196763 w 2689524"/>
              <a:gd name="connsiteY2" fmla="*/ 2229184 h 3360929"/>
              <a:gd name="connsiteX3" fmla="*/ 0 w 2689524"/>
              <a:gd name="connsiteY3" fmla="*/ 731729 h 3360929"/>
              <a:gd name="connsiteX4" fmla="*/ 1450351 w 2689524"/>
              <a:gd name="connsiteY4" fmla="*/ 2018827 h 3360929"/>
              <a:gd name="connsiteX5" fmla="*/ 2328571 w 2689524"/>
              <a:gd name="connsiteY5" fmla="*/ 0 h 3360929"/>
              <a:gd name="connsiteX6" fmla="*/ 2605184 w 2689524"/>
              <a:gd name="connsiteY6" fmla="*/ 1377332 h 3360929"/>
              <a:gd name="connsiteX7" fmla="*/ 2689475 w 2689524"/>
              <a:gd name="connsiteY7" fmla="*/ 2091483 h 3360929"/>
              <a:gd name="connsiteX8" fmla="*/ 2383203 w 2689524"/>
              <a:gd name="connsiteY8" fmla="*/ 2964989 h 3360929"/>
              <a:gd name="connsiteX9" fmla="*/ 1721722 w 2689524"/>
              <a:gd name="connsiteY9" fmla="*/ 3328014 h 3360929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105307"/>
              <a:gd name="connsiteX1" fmla="*/ 633527 w 2689524"/>
              <a:gd name="connsiteY1" fmla="*/ 2986647 h 3105307"/>
              <a:gd name="connsiteX2" fmla="*/ 196763 w 2689524"/>
              <a:gd name="connsiteY2" fmla="*/ 1950140 h 3105307"/>
              <a:gd name="connsiteX3" fmla="*/ 0 w 2689524"/>
              <a:gd name="connsiteY3" fmla="*/ 452685 h 3105307"/>
              <a:gd name="connsiteX4" fmla="*/ 1434392 w 2689524"/>
              <a:gd name="connsiteY4" fmla="*/ 1601965 h 3105307"/>
              <a:gd name="connsiteX5" fmla="*/ 2300667 w 2689524"/>
              <a:gd name="connsiteY5" fmla="*/ 0 h 3105307"/>
              <a:gd name="connsiteX6" fmla="*/ 2605184 w 2689524"/>
              <a:gd name="connsiteY6" fmla="*/ 1098288 h 3105307"/>
              <a:gd name="connsiteX7" fmla="*/ 2689475 w 2689524"/>
              <a:gd name="connsiteY7" fmla="*/ 1812439 h 3105307"/>
              <a:gd name="connsiteX8" fmla="*/ 2383203 w 2689524"/>
              <a:gd name="connsiteY8" fmla="*/ 2685945 h 3105307"/>
              <a:gd name="connsiteX9" fmla="*/ 1721722 w 2689524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05184 w 2753276"/>
              <a:gd name="connsiteY6" fmla="*/ 1098288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81366 w 2753276"/>
              <a:gd name="connsiteY6" fmla="*/ 1170525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81366 w 2753276"/>
              <a:gd name="connsiteY6" fmla="*/ 1170525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88"/>
              <a:gd name="connsiteY0" fmla="*/ 3048970 h 3104766"/>
              <a:gd name="connsiteX1" fmla="*/ 633527 w 2753288"/>
              <a:gd name="connsiteY1" fmla="*/ 2986647 h 3104766"/>
              <a:gd name="connsiteX2" fmla="*/ 196763 w 2753288"/>
              <a:gd name="connsiteY2" fmla="*/ 1950140 h 3104766"/>
              <a:gd name="connsiteX3" fmla="*/ 0 w 2753288"/>
              <a:gd name="connsiteY3" fmla="*/ 452685 h 3104766"/>
              <a:gd name="connsiteX4" fmla="*/ 1434392 w 2753288"/>
              <a:gd name="connsiteY4" fmla="*/ 1601965 h 3104766"/>
              <a:gd name="connsiteX5" fmla="*/ 2300667 w 2753288"/>
              <a:gd name="connsiteY5" fmla="*/ 0 h 3104766"/>
              <a:gd name="connsiteX6" fmla="*/ 2681366 w 2753288"/>
              <a:gd name="connsiteY6" fmla="*/ 1170525 h 3104766"/>
              <a:gd name="connsiteX7" fmla="*/ 2753251 w 2753288"/>
              <a:gd name="connsiteY7" fmla="*/ 1836106 h 3104766"/>
              <a:gd name="connsiteX8" fmla="*/ 2423950 w 2753288"/>
              <a:gd name="connsiteY8" fmla="*/ 2694786 h 3104766"/>
              <a:gd name="connsiteX9" fmla="*/ 1721722 w 2753288"/>
              <a:gd name="connsiteY9" fmla="*/ 3048970 h 3104766"/>
              <a:gd name="connsiteX0" fmla="*/ 1721722 w 2753288"/>
              <a:gd name="connsiteY0" fmla="*/ 3048970 h 3104764"/>
              <a:gd name="connsiteX1" fmla="*/ 633527 w 2753288"/>
              <a:gd name="connsiteY1" fmla="*/ 2986647 h 3104764"/>
              <a:gd name="connsiteX2" fmla="*/ 196763 w 2753288"/>
              <a:gd name="connsiteY2" fmla="*/ 1950140 h 3104764"/>
              <a:gd name="connsiteX3" fmla="*/ 0 w 2753288"/>
              <a:gd name="connsiteY3" fmla="*/ 452685 h 3104764"/>
              <a:gd name="connsiteX4" fmla="*/ 1434392 w 2753288"/>
              <a:gd name="connsiteY4" fmla="*/ 1601965 h 3104764"/>
              <a:gd name="connsiteX5" fmla="*/ 2300667 w 2753288"/>
              <a:gd name="connsiteY5" fmla="*/ 0 h 3104764"/>
              <a:gd name="connsiteX6" fmla="*/ 2681366 w 2753288"/>
              <a:gd name="connsiteY6" fmla="*/ 1170525 h 3104764"/>
              <a:gd name="connsiteX7" fmla="*/ 2753251 w 2753288"/>
              <a:gd name="connsiteY7" fmla="*/ 1836106 h 3104764"/>
              <a:gd name="connsiteX8" fmla="*/ 2423950 w 2753288"/>
              <a:gd name="connsiteY8" fmla="*/ 2694786 h 3104764"/>
              <a:gd name="connsiteX9" fmla="*/ 1721722 w 2753288"/>
              <a:gd name="connsiteY9" fmla="*/ 3048970 h 3104764"/>
              <a:gd name="connsiteX0" fmla="*/ 1832144 w 2863710"/>
              <a:gd name="connsiteY0" fmla="*/ 3048970 h 3104766"/>
              <a:gd name="connsiteX1" fmla="*/ 743949 w 2863710"/>
              <a:gd name="connsiteY1" fmla="*/ 2986647 h 3104766"/>
              <a:gd name="connsiteX2" fmla="*/ 307185 w 2863710"/>
              <a:gd name="connsiteY2" fmla="*/ 1950140 h 3104766"/>
              <a:gd name="connsiteX3" fmla="*/ 121564 w 2863710"/>
              <a:gd name="connsiteY3" fmla="*/ 662147 h 3104766"/>
              <a:gd name="connsiteX4" fmla="*/ 110422 w 2863710"/>
              <a:gd name="connsiteY4" fmla="*/ 452685 h 3104766"/>
              <a:gd name="connsiteX5" fmla="*/ 1544814 w 2863710"/>
              <a:gd name="connsiteY5" fmla="*/ 1601965 h 3104766"/>
              <a:gd name="connsiteX6" fmla="*/ 2411089 w 2863710"/>
              <a:gd name="connsiteY6" fmla="*/ 0 h 3104766"/>
              <a:gd name="connsiteX7" fmla="*/ 2791788 w 2863710"/>
              <a:gd name="connsiteY7" fmla="*/ 1170525 h 3104766"/>
              <a:gd name="connsiteX8" fmla="*/ 2863673 w 2863710"/>
              <a:gd name="connsiteY8" fmla="*/ 1836106 h 3104766"/>
              <a:gd name="connsiteX9" fmla="*/ 2534372 w 2863710"/>
              <a:gd name="connsiteY9" fmla="*/ 2694786 h 3104766"/>
              <a:gd name="connsiteX10" fmla="*/ 1832144 w 2863710"/>
              <a:gd name="connsiteY10" fmla="*/ 3048970 h 3104766"/>
              <a:gd name="connsiteX0" fmla="*/ 1723370 w 2754936"/>
              <a:gd name="connsiteY0" fmla="*/ 3048970 h 3104764"/>
              <a:gd name="connsiteX1" fmla="*/ 635175 w 2754936"/>
              <a:gd name="connsiteY1" fmla="*/ 2986647 h 3104764"/>
              <a:gd name="connsiteX2" fmla="*/ 198411 w 2754936"/>
              <a:gd name="connsiteY2" fmla="*/ 1950140 h 3104764"/>
              <a:gd name="connsiteX3" fmla="*/ 12790 w 2754936"/>
              <a:gd name="connsiteY3" fmla="*/ 662147 h 3104764"/>
              <a:gd name="connsiteX4" fmla="*/ 234272 w 2754936"/>
              <a:gd name="connsiteY4" fmla="*/ 575239 h 3104764"/>
              <a:gd name="connsiteX5" fmla="*/ 1436040 w 2754936"/>
              <a:gd name="connsiteY5" fmla="*/ 1601965 h 3104764"/>
              <a:gd name="connsiteX6" fmla="*/ 2302315 w 2754936"/>
              <a:gd name="connsiteY6" fmla="*/ 0 h 3104764"/>
              <a:gd name="connsiteX7" fmla="*/ 2683014 w 2754936"/>
              <a:gd name="connsiteY7" fmla="*/ 1170525 h 3104764"/>
              <a:gd name="connsiteX8" fmla="*/ 2754899 w 2754936"/>
              <a:gd name="connsiteY8" fmla="*/ 1836106 h 3104764"/>
              <a:gd name="connsiteX9" fmla="*/ 2425598 w 2754936"/>
              <a:gd name="connsiteY9" fmla="*/ 2694786 h 3104764"/>
              <a:gd name="connsiteX10" fmla="*/ 1723370 w 2754936"/>
              <a:gd name="connsiteY10" fmla="*/ 3048970 h 3104764"/>
              <a:gd name="connsiteX0" fmla="*/ 1723813 w 2755379"/>
              <a:gd name="connsiteY0" fmla="*/ 3048970 h 3104766"/>
              <a:gd name="connsiteX1" fmla="*/ 635618 w 2755379"/>
              <a:gd name="connsiteY1" fmla="*/ 2986647 h 3104766"/>
              <a:gd name="connsiteX2" fmla="*/ 198854 w 2755379"/>
              <a:gd name="connsiteY2" fmla="*/ 1950140 h 3104766"/>
              <a:gd name="connsiteX3" fmla="*/ 13233 w 2755379"/>
              <a:gd name="connsiteY3" fmla="*/ 662147 h 3104766"/>
              <a:gd name="connsiteX4" fmla="*/ 234715 w 2755379"/>
              <a:gd name="connsiteY4" fmla="*/ 575239 h 3104766"/>
              <a:gd name="connsiteX5" fmla="*/ 1436483 w 2755379"/>
              <a:gd name="connsiteY5" fmla="*/ 1601965 h 3104766"/>
              <a:gd name="connsiteX6" fmla="*/ 2302758 w 2755379"/>
              <a:gd name="connsiteY6" fmla="*/ 0 h 3104766"/>
              <a:gd name="connsiteX7" fmla="*/ 2683457 w 2755379"/>
              <a:gd name="connsiteY7" fmla="*/ 1170525 h 3104766"/>
              <a:gd name="connsiteX8" fmla="*/ 2755342 w 2755379"/>
              <a:gd name="connsiteY8" fmla="*/ 1836106 h 3104766"/>
              <a:gd name="connsiteX9" fmla="*/ 2426041 w 2755379"/>
              <a:gd name="connsiteY9" fmla="*/ 2694786 h 3104766"/>
              <a:gd name="connsiteX10" fmla="*/ 1723813 w 2755379"/>
              <a:gd name="connsiteY10" fmla="*/ 3048970 h 3104766"/>
              <a:gd name="connsiteX0" fmla="*/ 1723813 w 2755379"/>
              <a:gd name="connsiteY0" fmla="*/ 3048970 h 3104764"/>
              <a:gd name="connsiteX1" fmla="*/ 635618 w 2755379"/>
              <a:gd name="connsiteY1" fmla="*/ 2986647 h 3104764"/>
              <a:gd name="connsiteX2" fmla="*/ 198854 w 2755379"/>
              <a:gd name="connsiteY2" fmla="*/ 1950140 h 3104764"/>
              <a:gd name="connsiteX3" fmla="*/ 13233 w 2755379"/>
              <a:gd name="connsiteY3" fmla="*/ 662147 h 3104764"/>
              <a:gd name="connsiteX4" fmla="*/ 234715 w 2755379"/>
              <a:gd name="connsiteY4" fmla="*/ 575239 h 3104764"/>
              <a:gd name="connsiteX5" fmla="*/ 1436483 w 2755379"/>
              <a:gd name="connsiteY5" fmla="*/ 1601965 h 3104764"/>
              <a:gd name="connsiteX6" fmla="*/ 2302758 w 2755379"/>
              <a:gd name="connsiteY6" fmla="*/ 0 h 3104764"/>
              <a:gd name="connsiteX7" fmla="*/ 2683457 w 2755379"/>
              <a:gd name="connsiteY7" fmla="*/ 1170525 h 3104764"/>
              <a:gd name="connsiteX8" fmla="*/ 2755342 w 2755379"/>
              <a:gd name="connsiteY8" fmla="*/ 1836106 h 3104764"/>
              <a:gd name="connsiteX9" fmla="*/ 2426041 w 2755379"/>
              <a:gd name="connsiteY9" fmla="*/ 2694786 h 3104764"/>
              <a:gd name="connsiteX10" fmla="*/ 1723813 w 2755379"/>
              <a:gd name="connsiteY10" fmla="*/ 3048970 h 3104764"/>
              <a:gd name="connsiteX0" fmla="*/ 1733901 w 2765467"/>
              <a:gd name="connsiteY0" fmla="*/ 3048970 h 3104766"/>
              <a:gd name="connsiteX1" fmla="*/ 645706 w 2765467"/>
              <a:gd name="connsiteY1" fmla="*/ 2986647 h 3104766"/>
              <a:gd name="connsiteX2" fmla="*/ 208942 w 2765467"/>
              <a:gd name="connsiteY2" fmla="*/ 1950140 h 3104766"/>
              <a:gd name="connsiteX3" fmla="*/ 23321 w 2765467"/>
              <a:gd name="connsiteY3" fmla="*/ 662147 h 3104766"/>
              <a:gd name="connsiteX4" fmla="*/ 197107 w 2765467"/>
              <a:gd name="connsiteY4" fmla="*/ 568171 h 3104766"/>
              <a:gd name="connsiteX5" fmla="*/ 1446571 w 2765467"/>
              <a:gd name="connsiteY5" fmla="*/ 1601965 h 3104766"/>
              <a:gd name="connsiteX6" fmla="*/ 2312846 w 2765467"/>
              <a:gd name="connsiteY6" fmla="*/ 0 h 3104766"/>
              <a:gd name="connsiteX7" fmla="*/ 2693545 w 2765467"/>
              <a:gd name="connsiteY7" fmla="*/ 1170525 h 3104766"/>
              <a:gd name="connsiteX8" fmla="*/ 2765430 w 2765467"/>
              <a:gd name="connsiteY8" fmla="*/ 1836106 h 3104766"/>
              <a:gd name="connsiteX9" fmla="*/ 2436129 w 2765467"/>
              <a:gd name="connsiteY9" fmla="*/ 2694786 h 3104766"/>
              <a:gd name="connsiteX10" fmla="*/ 1733901 w 2765467"/>
              <a:gd name="connsiteY10" fmla="*/ 3048970 h 3104766"/>
              <a:gd name="connsiteX0" fmla="*/ 1724485 w 2756051"/>
              <a:gd name="connsiteY0" fmla="*/ 3048970 h 3104764"/>
              <a:gd name="connsiteX1" fmla="*/ 636290 w 2756051"/>
              <a:gd name="connsiteY1" fmla="*/ 2986647 h 3104764"/>
              <a:gd name="connsiteX2" fmla="*/ 199526 w 2756051"/>
              <a:gd name="connsiteY2" fmla="*/ 1950140 h 3104764"/>
              <a:gd name="connsiteX3" fmla="*/ 13905 w 2756051"/>
              <a:gd name="connsiteY3" fmla="*/ 662147 h 3104764"/>
              <a:gd name="connsiteX4" fmla="*/ 187691 w 2756051"/>
              <a:gd name="connsiteY4" fmla="*/ 568171 h 3104764"/>
              <a:gd name="connsiteX5" fmla="*/ 1437155 w 2756051"/>
              <a:gd name="connsiteY5" fmla="*/ 1601965 h 3104764"/>
              <a:gd name="connsiteX6" fmla="*/ 2303430 w 2756051"/>
              <a:gd name="connsiteY6" fmla="*/ 0 h 3104764"/>
              <a:gd name="connsiteX7" fmla="*/ 2684129 w 2756051"/>
              <a:gd name="connsiteY7" fmla="*/ 1170525 h 3104764"/>
              <a:gd name="connsiteX8" fmla="*/ 2756014 w 2756051"/>
              <a:gd name="connsiteY8" fmla="*/ 1836106 h 3104764"/>
              <a:gd name="connsiteX9" fmla="*/ 2426713 w 2756051"/>
              <a:gd name="connsiteY9" fmla="*/ 2694786 h 3104764"/>
              <a:gd name="connsiteX10" fmla="*/ 1724485 w 2756051"/>
              <a:gd name="connsiteY10" fmla="*/ 3048970 h 3104764"/>
              <a:gd name="connsiteX0" fmla="*/ 1724485 w 2756051"/>
              <a:gd name="connsiteY0" fmla="*/ 3048970 h 3104764"/>
              <a:gd name="connsiteX1" fmla="*/ 636290 w 2756051"/>
              <a:gd name="connsiteY1" fmla="*/ 2986647 h 3104764"/>
              <a:gd name="connsiteX2" fmla="*/ 199526 w 2756051"/>
              <a:gd name="connsiteY2" fmla="*/ 1950140 h 3104764"/>
              <a:gd name="connsiteX3" fmla="*/ 13905 w 2756051"/>
              <a:gd name="connsiteY3" fmla="*/ 662147 h 3104764"/>
              <a:gd name="connsiteX4" fmla="*/ 187691 w 2756051"/>
              <a:gd name="connsiteY4" fmla="*/ 568171 h 3104764"/>
              <a:gd name="connsiteX5" fmla="*/ 1466857 w 2756051"/>
              <a:gd name="connsiteY5" fmla="*/ 1895688 h 3104764"/>
              <a:gd name="connsiteX6" fmla="*/ 2303430 w 2756051"/>
              <a:gd name="connsiteY6" fmla="*/ 0 h 3104764"/>
              <a:gd name="connsiteX7" fmla="*/ 2684129 w 2756051"/>
              <a:gd name="connsiteY7" fmla="*/ 1170525 h 3104764"/>
              <a:gd name="connsiteX8" fmla="*/ 2756014 w 2756051"/>
              <a:gd name="connsiteY8" fmla="*/ 1836106 h 3104764"/>
              <a:gd name="connsiteX9" fmla="*/ 2426713 w 2756051"/>
              <a:gd name="connsiteY9" fmla="*/ 2694786 h 3104764"/>
              <a:gd name="connsiteX10" fmla="*/ 1724485 w 2756051"/>
              <a:gd name="connsiteY10" fmla="*/ 3048970 h 310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6051" h="3104764">
                <a:moveTo>
                  <a:pt x="1724485" y="3048970"/>
                </a:moveTo>
                <a:cubicBezTo>
                  <a:pt x="1426081" y="3097614"/>
                  <a:pt x="890450" y="3169785"/>
                  <a:pt x="636290" y="2986647"/>
                </a:cubicBezTo>
                <a:cubicBezTo>
                  <a:pt x="382130" y="2803509"/>
                  <a:pt x="304348" y="2347624"/>
                  <a:pt x="199526" y="1950140"/>
                </a:cubicBezTo>
                <a:cubicBezTo>
                  <a:pt x="94704" y="1552656"/>
                  <a:pt x="46699" y="911723"/>
                  <a:pt x="13905" y="662147"/>
                </a:cubicBezTo>
                <a:cubicBezTo>
                  <a:pt x="-18889" y="412571"/>
                  <a:pt x="-5767" y="466901"/>
                  <a:pt x="187691" y="568171"/>
                </a:cubicBezTo>
                <a:cubicBezTo>
                  <a:pt x="426385" y="718543"/>
                  <a:pt x="966028" y="1274493"/>
                  <a:pt x="1466857" y="1895688"/>
                </a:cubicBezTo>
                <a:cubicBezTo>
                  <a:pt x="1695003" y="1589952"/>
                  <a:pt x="2238101" y="85449"/>
                  <a:pt x="2303430" y="0"/>
                </a:cubicBezTo>
                <a:cubicBezTo>
                  <a:pt x="2464274" y="367081"/>
                  <a:pt x="2638530" y="907149"/>
                  <a:pt x="2684129" y="1170525"/>
                </a:cubicBezTo>
                <a:lnTo>
                  <a:pt x="2756014" y="1836106"/>
                </a:lnTo>
                <a:cubicBezTo>
                  <a:pt x="2758138" y="2311745"/>
                  <a:pt x="2669555" y="2417589"/>
                  <a:pt x="2426713" y="2694786"/>
                </a:cubicBezTo>
                <a:cubicBezTo>
                  <a:pt x="2254164" y="2847789"/>
                  <a:pt x="2022889" y="3000327"/>
                  <a:pt x="1724485" y="304897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5EA55DA-978E-CF15-1103-467BC1F47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11204777" y="5887613"/>
            <a:ext cx="351312" cy="354664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760044"/>
              <a:gd name="connsiteY0" fmla="*/ 300 h 4964247"/>
              <a:gd name="connsiteX1" fmla="*/ 3813909 w 4760044"/>
              <a:gd name="connsiteY1" fmla="*/ 619239 h 4964247"/>
              <a:gd name="connsiteX2" fmla="*/ 4735908 w 4760044"/>
              <a:gd name="connsiteY2" fmla="*/ 1906206 h 4964247"/>
              <a:gd name="connsiteX3" fmla="*/ 4451030 w 4760044"/>
              <a:gd name="connsiteY3" fmla="*/ 3809387 h 4964247"/>
              <a:gd name="connsiteX4" fmla="*/ 3419865 w 4760044"/>
              <a:gd name="connsiteY4" fmla="*/ 4845155 h 4964247"/>
              <a:gd name="connsiteX5" fmla="*/ 1074535 w 4760044"/>
              <a:gd name="connsiteY5" fmla="*/ 4657536 h 4964247"/>
              <a:gd name="connsiteX6" fmla="*/ 33359 w 4760044"/>
              <a:gd name="connsiteY6" fmla="*/ 2995965 h 4964247"/>
              <a:gd name="connsiteX7" fmla="*/ 592137 w 4760044"/>
              <a:gd name="connsiteY7" fmla="*/ 806156 h 4964247"/>
              <a:gd name="connsiteX8" fmla="*/ 2649000 w 4760044"/>
              <a:gd name="connsiteY8" fmla="*/ 300 h 4964247"/>
              <a:gd name="connsiteX0" fmla="*/ 2649000 w 4849477"/>
              <a:gd name="connsiteY0" fmla="*/ -2 h 4963945"/>
              <a:gd name="connsiteX1" fmla="*/ 4735908 w 4849477"/>
              <a:gd name="connsiteY1" fmla="*/ 1905904 h 4963945"/>
              <a:gd name="connsiteX2" fmla="*/ 4451030 w 4849477"/>
              <a:gd name="connsiteY2" fmla="*/ 3809085 h 4963945"/>
              <a:gd name="connsiteX3" fmla="*/ 3419865 w 4849477"/>
              <a:gd name="connsiteY3" fmla="*/ 4844853 h 4963945"/>
              <a:gd name="connsiteX4" fmla="*/ 1074535 w 4849477"/>
              <a:gd name="connsiteY4" fmla="*/ 4657234 h 4963945"/>
              <a:gd name="connsiteX5" fmla="*/ 33359 w 4849477"/>
              <a:gd name="connsiteY5" fmla="*/ 2995663 h 4963945"/>
              <a:gd name="connsiteX6" fmla="*/ 592137 w 4849477"/>
              <a:gd name="connsiteY6" fmla="*/ 805854 h 4963945"/>
              <a:gd name="connsiteX7" fmla="*/ 2649000 w 4849477"/>
              <a:gd name="connsiteY7" fmla="*/ -2 h 4963945"/>
              <a:gd name="connsiteX0" fmla="*/ 2649000 w 4859466"/>
              <a:gd name="connsiteY0" fmla="*/ -2 h 5536260"/>
              <a:gd name="connsiteX1" fmla="*/ 4735908 w 4859466"/>
              <a:gd name="connsiteY1" fmla="*/ 1905904 h 5536260"/>
              <a:gd name="connsiteX2" fmla="*/ 4451030 w 4859466"/>
              <a:gd name="connsiteY2" fmla="*/ 3809085 h 5536260"/>
              <a:gd name="connsiteX3" fmla="*/ 3067466 w 4859466"/>
              <a:gd name="connsiteY3" fmla="*/ 5491001 h 5536260"/>
              <a:gd name="connsiteX4" fmla="*/ 1074535 w 4859466"/>
              <a:gd name="connsiteY4" fmla="*/ 4657234 h 5536260"/>
              <a:gd name="connsiteX5" fmla="*/ 33359 w 4859466"/>
              <a:gd name="connsiteY5" fmla="*/ 2995663 h 5536260"/>
              <a:gd name="connsiteX6" fmla="*/ 592137 w 4859466"/>
              <a:gd name="connsiteY6" fmla="*/ 805854 h 5536260"/>
              <a:gd name="connsiteX7" fmla="*/ 2649000 w 4859466"/>
              <a:gd name="connsiteY7" fmla="*/ -2 h 5536260"/>
              <a:gd name="connsiteX0" fmla="*/ 2780481 w 4861205"/>
              <a:gd name="connsiteY0" fmla="*/ -2 h 5864449"/>
              <a:gd name="connsiteX1" fmla="*/ 4737647 w 4861205"/>
              <a:gd name="connsiteY1" fmla="*/ 2234093 h 5864449"/>
              <a:gd name="connsiteX2" fmla="*/ 4452769 w 4861205"/>
              <a:gd name="connsiteY2" fmla="*/ 4137274 h 5864449"/>
              <a:gd name="connsiteX3" fmla="*/ 3069205 w 4861205"/>
              <a:gd name="connsiteY3" fmla="*/ 5819190 h 5864449"/>
              <a:gd name="connsiteX4" fmla="*/ 1076274 w 4861205"/>
              <a:gd name="connsiteY4" fmla="*/ 4985423 h 5864449"/>
              <a:gd name="connsiteX5" fmla="*/ 35098 w 4861205"/>
              <a:gd name="connsiteY5" fmla="*/ 3323852 h 5864449"/>
              <a:gd name="connsiteX6" fmla="*/ 593876 w 4861205"/>
              <a:gd name="connsiteY6" fmla="*/ 1134043 h 5864449"/>
              <a:gd name="connsiteX7" fmla="*/ 2780481 w 4861205"/>
              <a:gd name="connsiteY7" fmla="*/ -2 h 5864449"/>
              <a:gd name="connsiteX0" fmla="*/ 2289077 w 4369801"/>
              <a:gd name="connsiteY0" fmla="*/ -2 h 5893101"/>
              <a:gd name="connsiteX1" fmla="*/ 4246243 w 4369801"/>
              <a:gd name="connsiteY1" fmla="*/ 2234093 h 5893101"/>
              <a:gd name="connsiteX2" fmla="*/ 3961365 w 4369801"/>
              <a:gd name="connsiteY2" fmla="*/ 4137274 h 5893101"/>
              <a:gd name="connsiteX3" fmla="*/ 2577801 w 4369801"/>
              <a:gd name="connsiteY3" fmla="*/ 5819190 h 5893101"/>
              <a:gd name="connsiteX4" fmla="*/ 584870 w 4369801"/>
              <a:gd name="connsiteY4" fmla="*/ 4985423 h 5893101"/>
              <a:gd name="connsiteX5" fmla="*/ 102472 w 4369801"/>
              <a:gd name="connsiteY5" fmla="*/ 1134043 h 5893101"/>
              <a:gd name="connsiteX6" fmla="*/ 2289077 w 4369801"/>
              <a:gd name="connsiteY6" fmla="*/ -2 h 5893101"/>
              <a:gd name="connsiteX0" fmla="*/ 2352777 w 4433501"/>
              <a:gd name="connsiteY0" fmla="*/ -2 h 5854124"/>
              <a:gd name="connsiteX1" fmla="*/ 4309943 w 4433501"/>
              <a:gd name="connsiteY1" fmla="*/ 2234093 h 5854124"/>
              <a:gd name="connsiteX2" fmla="*/ 4025065 w 4433501"/>
              <a:gd name="connsiteY2" fmla="*/ 4137274 h 5854124"/>
              <a:gd name="connsiteX3" fmla="*/ 2641501 w 4433501"/>
              <a:gd name="connsiteY3" fmla="*/ 5819190 h 5854124"/>
              <a:gd name="connsiteX4" fmla="*/ 430809 w 4433501"/>
              <a:gd name="connsiteY4" fmla="*/ 4389642 h 5854124"/>
              <a:gd name="connsiteX5" fmla="*/ 166172 w 4433501"/>
              <a:gd name="connsiteY5" fmla="*/ 1134043 h 5854124"/>
              <a:gd name="connsiteX6" fmla="*/ 2352777 w 4433501"/>
              <a:gd name="connsiteY6" fmla="*/ -2 h 5854124"/>
              <a:gd name="connsiteX0" fmla="*/ 2193618 w 4274342"/>
              <a:gd name="connsiteY0" fmla="*/ -2 h 5850779"/>
              <a:gd name="connsiteX1" fmla="*/ 4150784 w 4274342"/>
              <a:gd name="connsiteY1" fmla="*/ 2234093 h 5850779"/>
              <a:gd name="connsiteX2" fmla="*/ 3865906 w 4274342"/>
              <a:gd name="connsiteY2" fmla="*/ 4137274 h 5850779"/>
              <a:gd name="connsiteX3" fmla="*/ 2482342 w 4274342"/>
              <a:gd name="connsiteY3" fmla="*/ 5819190 h 5850779"/>
              <a:gd name="connsiteX4" fmla="*/ 271650 w 4274342"/>
              <a:gd name="connsiteY4" fmla="*/ 4389642 h 5850779"/>
              <a:gd name="connsiteX5" fmla="*/ 247914 w 4274342"/>
              <a:gd name="connsiteY5" fmla="*/ 1846756 h 5850779"/>
              <a:gd name="connsiteX6" fmla="*/ 2193618 w 4274342"/>
              <a:gd name="connsiteY6" fmla="*/ -2 h 5850779"/>
              <a:gd name="connsiteX0" fmla="*/ 1967294 w 4267345"/>
              <a:gd name="connsiteY0" fmla="*/ -3 h 5416782"/>
              <a:gd name="connsiteX1" fmla="*/ 4137681 w 4267345"/>
              <a:gd name="connsiteY1" fmla="*/ 1800096 h 5416782"/>
              <a:gd name="connsiteX2" fmla="*/ 3852803 w 4267345"/>
              <a:gd name="connsiteY2" fmla="*/ 3703277 h 5416782"/>
              <a:gd name="connsiteX3" fmla="*/ 2469239 w 4267345"/>
              <a:gd name="connsiteY3" fmla="*/ 5385193 h 5416782"/>
              <a:gd name="connsiteX4" fmla="*/ 258547 w 4267345"/>
              <a:gd name="connsiteY4" fmla="*/ 3955645 h 5416782"/>
              <a:gd name="connsiteX5" fmla="*/ 234811 w 4267345"/>
              <a:gd name="connsiteY5" fmla="*/ 1412759 h 5416782"/>
              <a:gd name="connsiteX6" fmla="*/ 1967294 w 4267345"/>
              <a:gd name="connsiteY6" fmla="*/ -3 h 5416782"/>
              <a:gd name="connsiteX0" fmla="*/ 1967294 w 3964997"/>
              <a:gd name="connsiteY0" fmla="*/ -3 h 5416782"/>
              <a:gd name="connsiteX1" fmla="*/ 3668011 w 3964997"/>
              <a:gd name="connsiteY1" fmla="*/ 1478862 h 5416782"/>
              <a:gd name="connsiteX2" fmla="*/ 3852803 w 3964997"/>
              <a:gd name="connsiteY2" fmla="*/ 3703277 h 5416782"/>
              <a:gd name="connsiteX3" fmla="*/ 2469239 w 3964997"/>
              <a:gd name="connsiteY3" fmla="*/ 5385193 h 5416782"/>
              <a:gd name="connsiteX4" fmla="*/ 258547 w 3964997"/>
              <a:gd name="connsiteY4" fmla="*/ 3955645 h 5416782"/>
              <a:gd name="connsiteX5" fmla="*/ 234811 w 3964997"/>
              <a:gd name="connsiteY5" fmla="*/ 1412759 h 5416782"/>
              <a:gd name="connsiteX6" fmla="*/ 1967294 w 3964997"/>
              <a:gd name="connsiteY6" fmla="*/ -3 h 5416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4997" h="5416782">
                <a:moveTo>
                  <a:pt x="1967294" y="-3"/>
                </a:moveTo>
                <a:cubicBezTo>
                  <a:pt x="2657922" y="183339"/>
                  <a:pt x="3353760" y="861649"/>
                  <a:pt x="3668011" y="1478862"/>
                </a:cubicBezTo>
                <a:cubicBezTo>
                  <a:pt x="3982262" y="2096075"/>
                  <a:pt x="4052598" y="3052222"/>
                  <a:pt x="3852803" y="3703277"/>
                </a:cubicBezTo>
                <a:cubicBezTo>
                  <a:pt x="3653008" y="4354332"/>
                  <a:pt x="2782065" y="5270224"/>
                  <a:pt x="2469239" y="5385193"/>
                </a:cubicBezTo>
                <a:cubicBezTo>
                  <a:pt x="1758393" y="5606258"/>
                  <a:pt x="630952" y="4617717"/>
                  <a:pt x="258547" y="3955645"/>
                </a:cubicBezTo>
                <a:cubicBezTo>
                  <a:pt x="-113858" y="3293573"/>
                  <a:pt x="-49980" y="2072034"/>
                  <a:pt x="234811" y="1412759"/>
                </a:cubicBezTo>
                <a:cubicBezTo>
                  <a:pt x="519602" y="753484"/>
                  <a:pt x="1314621" y="30745"/>
                  <a:pt x="1967294" y="-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36F6D93-88CF-AC9D-C5E1-B1E1C27EC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703623" flipH="1" flipV="1">
            <a:off x="10452150" y="4719675"/>
            <a:ext cx="920129" cy="1040596"/>
          </a:xfrm>
          <a:custGeom>
            <a:avLst/>
            <a:gdLst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784500 w 2813738"/>
              <a:gd name="connsiteY8" fmla="*/ 1753864 h 3214044"/>
              <a:gd name="connsiteX9" fmla="*/ 2793072 w 2813738"/>
              <a:gd name="connsiteY9" fmla="*/ 1800696 h 3214044"/>
              <a:gd name="connsiteX10" fmla="*/ 2813681 w 2813738"/>
              <a:gd name="connsiteY10" fmla="*/ 2045662 h 3214044"/>
              <a:gd name="connsiteX11" fmla="*/ 2749358 w 2813738"/>
              <a:gd name="connsiteY11" fmla="*/ 2417869 h 3214044"/>
              <a:gd name="connsiteX12" fmla="*/ 2299096 w 2813738"/>
              <a:gd name="connsiteY12" fmla="*/ 3038713 h 3214044"/>
              <a:gd name="connsiteX13" fmla="*/ 1929645 w 2813738"/>
              <a:gd name="connsiteY13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784500 w 2813738"/>
              <a:gd name="connsiteY8" fmla="*/ 1753864 h 3214044"/>
              <a:gd name="connsiteX9" fmla="*/ 2813681 w 2813738"/>
              <a:gd name="connsiteY9" fmla="*/ 2045662 h 3214044"/>
              <a:gd name="connsiteX10" fmla="*/ 2749358 w 2813738"/>
              <a:gd name="connsiteY10" fmla="*/ 2417869 h 3214044"/>
              <a:gd name="connsiteX11" fmla="*/ 2299096 w 2813738"/>
              <a:gd name="connsiteY11" fmla="*/ 3038713 h 3214044"/>
              <a:gd name="connsiteX12" fmla="*/ 1929645 w 2813738"/>
              <a:gd name="connsiteY12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334808 w 2813738"/>
              <a:gd name="connsiteY4" fmla="*/ 2196353 h 3214044"/>
              <a:gd name="connsiteX5" fmla="*/ 0 w 2813738"/>
              <a:gd name="connsiteY5" fmla="*/ 481954 h 3214044"/>
              <a:gd name="connsiteX6" fmla="*/ 2467865 w 2813738"/>
              <a:gd name="connsiteY6" fmla="*/ 0 h 3214044"/>
              <a:gd name="connsiteX7" fmla="*/ 2809430 w 2813738"/>
              <a:gd name="connsiteY7" fmla="*/ 1748995 h 3214044"/>
              <a:gd name="connsiteX8" fmla="*/ 2813681 w 2813738"/>
              <a:gd name="connsiteY8" fmla="*/ 2045662 h 3214044"/>
              <a:gd name="connsiteX9" fmla="*/ 2749358 w 2813738"/>
              <a:gd name="connsiteY9" fmla="*/ 2417869 h 3214044"/>
              <a:gd name="connsiteX10" fmla="*/ 2299096 w 2813738"/>
              <a:gd name="connsiteY10" fmla="*/ 3038713 h 3214044"/>
              <a:gd name="connsiteX11" fmla="*/ 1929645 w 2813738"/>
              <a:gd name="connsiteY11" fmla="*/ 3173450 h 3214044"/>
              <a:gd name="connsiteX0" fmla="*/ 2041023 w 2925116"/>
              <a:gd name="connsiteY0" fmla="*/ 3173450 h 3214044"/>
              <a:gd name="connsiteX1" fmla="*/ 1693151 w 2925116"/>
              <a:gd name="connsiteY1" fmla="*/ 3212054 h 3214044"/>
              <a:gd name="connsiteX2" fmla="*/ 657537 w 2925116"/>
              <a:gd name="connsiteY2" fmla="*/ 2756430 h 3214044"/>
              <a:gd name="connsiteX3" fmla="*/ 447435 w 2925116"/>
              <a:gd name="connsiteY3" fmla="*/ 2229184 h 3214044"/>
              <a:gd name="connsiteX4" fmla="*/ 111378 w 2925116"/>
              <a:gd name="connsiteY4" fmla="*/ 481954 h 3214044"/>
              <a:gd name="connsiteX5" fmla="*/ 2579243 w 2925116"/>
              <a:gd name="connsiteY5" fmla="*/ 0 h 3214044"/>
              <a:gd name="connsiteX6" fmla="*/ 2920808 w 2925116"/>
              <a:gd name="connsiteY6" fmla="*/ 1748995 h 3214044"/>
              <a:gd name="connsiteX7" fmla="*/ 2925059 w 2925116"/>
              <a:gd name="connsiteY7" fmla="*/ 2045662 h 3214044"/>
              <a:gd name="connsiteX8" fmla="*/ 2860736 w 2925116"/>
              <a:gd name="connsiteY8" fmla="*/ 2417869 h 3214044"/>
              <a:gd name="connsiteX9" fmla="*/ 2410474 w 2925116"/>
              <a:gd name="connsiteY9" fmla="*/ 3038713 h 3214044"/>
              <a:gd name="connsiteX10" fmla="*/ 2041023 w 2925116"/>
              <a:gd name="connsiteY10" fmla="*/ 3173450 h 3214044"/>
              <a:gd name="connsiteX0" fmla="*/ 1929645 w 2813738"/>
              <a:gd name="connsiteY0" fmla="*/ 3173450 h 3214044"/>
              <a:gd name="connsiteX1" fmla="*/ 1581773 w 2813738"/>
              <a:gd name="connsiteY1" fmla="*/ 3212054 h 3214044"/>
              <a:gd name="connsiteX2" fmla="*/ 546159 w 2813738"/>
              <a:gd name="connsiteY2" fmla="*/ 2756430 h 3214044"/>
              <a:gd name="connsiteX3" fmla="*/ 336057 w 2813738"/>
              <a:gd name="connsiteY3" fmla="*/ 2229184 h 3214044"/>
              <a:gd name="connsiteX4" fmla="*/ 0 w 2813738"/>
              <a:gd name="connsiteY4" fmla="*/ 481954 h 3214044"/>
              <a:gd name="connsiteX5" fmla="*/ 2467865 w 2813738"/>
              <a:gd name="connsiteY5" fmla="*/ 0 h 3214044"/>
              <a:gd name="connsiteX6" fmla="*/ 2809430 w 2813738"/>
              <a:gd name="connsiteY6" fmla="*/ 1748995 h 3214044"/>
              <a:gd name="connsiteX7" fmla="*/ 2813681 w 2813738"/>
              <a:gd name="connsiteY7" fmla="*/ 2045662 h 3214044"/>
              <a:gd name="connsiteX8" fmla="*/ 2749358 w 2813738"/>
              <a:gd name="connsiteY8" fmla="*/ 2417869 h 3214044"/>
              <a:gd name="connsiteX9" fmla="*/ 2299096 w 2813738"/>
              <a:gd name="connsiteY9" fmla="*/ 3038713 h 3214044"/>
              <a:gd name="connsiteX10" fmla="*/ 1929645 w 2813738"/>
              <a:gd name="connsiteY10" fmla="*/ 3173450 h 3214044"/>
              <a:gd name="connsiteX0" fmla="*/ 1929645 w 2813738"/>
              <a:gd name="connsiteY0" fmla="*/ 3173450 h 3222394"/>
              <a:gd name="connsiteX1" fmla="*/ 1581773 w 2813738"/>
              <a:gd name="connsiteY1" fmla="*/ 3212054 h 3222394"/>
              <a:gd name="connsiteX2" fmla="*/ 634750 w 2813738"/>
              <a:gd name="connsiteY2" fmla="*/ 2993222 h 3222394"/>
              <a:gd name="connsiteX3" fmla="*/ 336057 w 2813738"/>
              <a:gd name="connsiteY3" fmla="*/ 2229184 h 3222394"/>
              <a:gd name="connsiteX4" fmla="*/ 0 w 2813738"/>
              <a:gd name="connsiteY4" fmla="*/ 481954 h 3222394"/>
              <a:gd name="connsiteX5" fmla="*/ 2467865 w 2813738"/>
              <a:gd name="connsiteY5" fmla="*/ 0 h 3222394"/>
              <a:gd name="connsiteX6" fmla="*/ 2809430 w 2813738"/>
              <a:gd name="connsiteY6" fmla="*/ 1748995 h 3222394"/>
              <a:gd name="connsiteX7" fmla="*/ 2813681 w 2813738"/>
              <a:gd name="connsiteY7" fmla="*/ 2045662 h 3222394"/>
              <a:gd name="connsiteX8" fmla="*/ 2749358 w 2813738"/>
              <a:gd name="connsiteY8" fmla="*/ 2417869 h 3222394"/>
              <a:gd name="connsiteX9" fmla="*/ 2299096 w 2813738"/>
              <a:gd name="connsiteY9" fmla="*/ 3038713 h 3222394"/>
              <a:gd name="connsiteX10" fmla="*/ 1929645 w 2813738"/>
              <a:gd name="connsiteY10" fmla="*/ 3173450 h 3222394"/>
              <a:gd name="connsiteX0" fmla="*/ 1929645 w 2813738"/>
              <a:gd name="connsiteY0" fmla="*/ 3173450 h 3259726"/>
              <a:gd name="connsiteX1" fmla="*/ 1581773 w 2813738"/>
              <a:gd name="connsiteY1" fmla="*/ 3212054 h 3259726"/>
              <a:gd name="connsiteX2" fmla="*/ 634750 w 2813738"/>
              <a:gd name="connsiteY2" fmla="*/ 2993222 h 3259726"/>
              <a:gd name="connsiteX3" fmla="*/ 336057 w 2813738"/>
              <a:gd name="connsiteY3" fmla="*/ 2229184 h 3259726"/>
              <a:gd name="connsiteX4" fmla="*/ 0 w 2813738"/>
              <a:gd name="connsiteY4" fmla="*/ 481954 h 3259726"/>
              <a:gd name="connsiteX5" fmla="*/ 2467865 w 2813738"/>
              <a:gd name="connsiteY5" fmla="*/ 0 h 3259726"/>
              <a:gd name="connsiteX6" fmla="*/ 2809430 w 2813738"/>
              <a:gd name="connsiteY6" fmla="*/ 1748995 h 3259726"/>
              <a:gd name="connsiteX7" fmla="*/ 2813681 w 2813738"/>
              <a:gd name="connsiteY7" fmla="*/ 2045662 h 3259726"/>
              <a:gd name="connsiteX8" fmla="*/ 2749358 w 2813738"/>
              <a:gd name="connsiteY8" fmla="*/ 2417869 h 3259726"/>
              <a:gd name="connsiteX9" fmla="*/ 2299096 w 2813738"/>
              <a:gd name="connsiteY9" fmla="*/ 3038713 h 3259726"/>
              <a:gd name="connsiteX10" fmla="*/ 1929645 w 2813738"/>
              <a:gd name="connsiteY10" fmla="*/ 3173450 h 3259726"/>
              <a:gd name="connsiteX0" fmla="*/ 1929645 w 2813738"/>
              <a:gd name="connsiteY0" fmla="*/ 3173450 h 3173450"/>
              <a:gd name="connsiteX1" fmla="*/ 634750 w 2813738"/>
              <a:gd name="connsiteY1" fmla="*/ 2993222 h 3173450"/>
              <a:gd name="connsiteX2" fmla="*/ 336057 w 2813738"/>
              <a:gd name="connsiteY2" fmla="*/ 2229184 h 3173450"/>
              <a:gd name="connsiteX3" fmla="*/ 0 w 2813738"/>
              <a:gd name="connsiteY3" fmla="*/ 481954 h 3173450"/>
              <a:gd name="connsiteX4" fmla="*/ 2467865 w 2813738"/>
              <a:gd name="connsiteY4" fmla="*/ 0 h 3173450"/>
              <a:gd name="connsiteX5" fmla="*/ 2809430 w 2813738"/>
              <a:gd name="connsiteY5" fmla="*/ 1748995 h 3173450"/>
              <a:gd name="connsiteX6" fmla="*/ 2813681 w 2813738"/>
              <a:gd name="connsiteY6" fmla="*/ 2045662 h 3173450"/>
              <a:gd name="connsiteX7" fmla="*/ 2749358 w 2813738"/>
              <a:gd name="connsiteY7" fmla="*/ 2417869 h 3173450"/>
              <a:gd name="connsiteX8" fmla="*/ 2299096 w 2813738"/>
              <a:gd name="connsiteY8" fmla="*/ 3038713 h 3173450"/>
              <a:gd name="connsiteX9" fmla="*/ 1929645 w 2813738"/>
              <a:gd name="connsiteY9" fmla="*/ 3173450 h 3173450"/>
              <a:gd name="connsiteX0" fmla="*/ 1929645 w 2813738"/>
              <a:gd name="connsiteY0" fmla="*/ 3173450 h 3248537"/>
              <a:gd name="connsiteX1" fmla="*/ 796962 w 2813738"/>
              <a:gd name="connsiteY1" fmla="*/ 3173288 h 3248537"/>
              <a:gd name="connsiteX2" fmla="*/ 336057 w 2813738"/>
              <a:gd name="connsiteY2" fmla="*/ 2229184 h 3248537"/>
              <a:gd name="connsiteX3" fmla="*/ 0 w 2813738"/>
              <a:gd name="connsiteY3" fmla="*/ 481954 h 3248537"/>
              <a:gd name="connsiteX4" fmla="*/ 2467865 w 2813738"/>
              <a:gd name="connsiteY4" fmla="*/ 0 h 3248537"/>
              <a:gd name="connsiteX5" fmla="*/ 2809430 w 2813738"/>
              <a:gd name="connsiteY5" fmla="*/ 1748995 h 3248537"/>
              <a:gd name="connsiteX6" fmla="*/ 2813681 w 2813738"/>
              <a:gd name="connsiteY6" fmla="*/ 2045662 h 3248537"/>
              <a:gd name="connsiteX7" fmla="*/ 2749358 w 2813738"/>
              <a:gd name="connsiteY7" fmla="*/ 2417869 h 3248537"/>
              <a:gd name="connsiteX8" fmla="*/ 2299096 w 2813738"/>
              <a:gd name="connsiteY8" fmla="*/ 3038713 h 3248537"/>
              <a:gd name="connsiteX9" fmla="*/ 1929645 w 2813738"/>
              <a:gd name="connsiteY9" fmla="*/ 3173450 h 3248537"/>
              <a:gd name="connsiteX0" fmla="*/ 1929645 w 2813681"/>
              <a:gd name="connsiteY0" fmla="*/ 3173450 h 3248537"/>
              <a:gd name="connsiteX1" fmla="*/ 796962 w 2813681"/>
              <a:gd name="connsiteY1" fmla="*/ 3173288 h 3248537"/>
              <a:gd name="connsiteX2" fmla="*/ 336057 w 2813681"/>
              <a:gd name="connsiteY2" fmla="*/ 2229184 h 3248537"/>
              <a:gd name="connsiteX3" fmla="*/ 0 w 2813681"/>
              <a:gd name="connsiteY3" fmla="*/ 481954 h 3248537"/>
              <a:gd name="connsiteX4" fmla="*/ 2467865 w 2813681"/>
              <a:gd name="connsiteY4" fmla="*/ 0 h 3248537"/>
              <a:gd name="connsiteX5" fmla="*/ 2809430 w 2813681"/>
              <a:gd name="connsiteY5" fmla="*/ 1748995 h 3248537"/>
              <a:gd name="connsiteX6" fmla="*/ 2813681 w 2813681"/>
              <a:gd name="connsiteY6" fmla="*/ 2045662 h 3248537"/>
              <a:gd name="connsiteX7" fmla="*/ 2299096 w 2813681"/>
              <a:gd name="connsiteY7" fmla="*/ 3038713 h 3248537"/>
              <a:gd name="connsiteX8" fmla="*/ 1929645 w 2813681"/>
              <a:gd name="connsiteY8" fmla="*/ 3173450 h 3248537"/>
              <a:gd name="connsiteX0" fmla="*/ 1929645 w 2816936"/>
              <a:gd name="connsiteY0" fmla="*/ 3173450 h 3248537"/>
              <a:gd name="connsiteX1" fmla="*/ 796962 w 2816936"/>
              <a:gd name="connsiteY1" fmla="*/ 3173288 h 3248537"/>
              <a:gd name="connsiteX2" fmla="*/ 336057 w 2816936"/>
              <a:gd name="connsiteY2" fmla="*/ 2229184 h 3248537"/>
              <a:gd name="connsiteX3" fmla="*/ 0 w 2816936"/>
              <a:gd name="connsiteY3" fmla="*/ 481954 h 3248537"/>
              <a:gd name="connsiteX4" fmla="*/ 2467865 w 2816936"/>
              <a:gd name="connsiteY4" fmla="*/ 0 h 3248537"/>
              <a:gd name="connsiteX5" fmla="*/ 2809430 w 2816936"/>
              <a:gd name="connsiteY5" fmla="*/ 1748995 h 3248537"/>
              <a:gd name="connsiteX6" fmla="*/ 2813681 w 2816936"/>
              <a:gd name="connsiteY6" fmla="*/ 2045662 h 3248537"/>
              <a:gd name="connsiteX7" fmla="*/ 2299096 w 2816936"/>
              <a:gd name="connsiteY7" fmla="*/ 3038713 h 3248537"/>
              <a:gd name="connsiteX8" fmla="*/ 1929645 w 2816936"/>
              <a:gd name="connsiteY8" fmla="*/ 3173450 h 3248537"/>
              <a:gd name="connsiteX0" fmla="*/ 1929645 w 2817968"/>
              <a:gd name="connsiteY0" fmla="*/ 3173450 h 3248537"/>
              <a:gd name="connsiteX1" fmla="*/ 796962 w 2817968"/>
              <a:gd name="connsiteY1" fmla="*/ 3173288 h 3248537"/>
              <a:gd name="connsiteX2" fmla="*/ 336057 w 2817968"/>
              <a:gd name="connsiteY2" fmla="*/ 2229184 h 3248537"/>
              <a:gd name="connsiteX3" fmla="*/ 0 w 2817968"/>
              <a:gd name="connsiteY3" fmla="*/ 481954 h 3248537"/>
              <a:gd name="connsiteX4" fmla="*/ 2467865 w 2817968"/>
              <a:gd name="connsiteY4" fmla="*/ 0 h 3248537"/>
              <a:gd name="connsiteX5" fmla="*/ 2809430 w 2817968"/>
              <a:gd name="connsiteY5" fmla="*/ 1748995 h 3248537"/>
              <a:gd name="connsiteX6" fmla="*/ 2813681 w 2817968"/>
              <a:gd name="connsiteY6" fmla="*/ 2045662 h 3248537"/>
              <a:gd name="connsiteX7" fmla="*/ 2299096 w 2817968"/>
              <a:gd name="connsiteY7" fmla="*/ 3038713 h 3248537"/>
              <a:gd name="connsiteX8" fmla="*/ 1929645 w 2817968"/>
              <a:gd name="connsiteY8" fmla="*/ 3173450 h 3248537"/>
              <a:gd name="connsiteX0" fmla="*/ 1929645 w 2818220"/>
              <a:gd name="connsiteY0" fmla="*/ 3173450 h 3248983"/>
              <a:gd name="connsiteX1" fmla="*/ 796962 w 2818220"/>
              <a:gd name="connsiteY1" fmla="*/ 3173288 h 3248983"/>
              <a:gd name="connsiteX2" fmla="*/ 336057 w 2818220"/>
              <a:gd name="connsiteY2" fmla="*/ 2229184 h 3248983"/>
              <a:gd name="connsiteX3" fmla="*/ 0 w 2818220"/>
              <a:gd name="connsiteY3" fmla="*/ 481954 h 3248983"/>
              <a:gd name="connsiteX4" fmla="*/ 2467865 w 2818220"/>
              <a:gd name="connsiteY4" fmla="*/ 0 h 3248983"/>
              <a:gd name="connsiteX5" fmla="*/ 2809430 w 2818220"/>
              <a:gd name="connsiteY5" fmla="*/ 1748995 h 3248983"/>
              <a:gd name="connsiteX6" fmla="*/ 2813681 w 2818220"/>
              <a:gd name="connsiteY6" fmla="*/ 2045662 h 3248983"/>
              <a:gd name="connsiteX7" fmla="*/ 2318165 w 2818220"/>
              <a:gd name="connsiteY7" fmla="*/ 3027931 h 3248983"/>
              <a:gd name="connsiteX8" fmla="*/ 1929645 w 2818220"/>
              <a:gd name="connsiteY8" fmla="*/ 3173450 h 3248983"/>
              <a:gd name="connsiteX0" fmla="*/ 1872966 w 2818220"/>
              <a:gd name="connsiteY0" fmla="*/ 3389204 h 3395069"/>
              <a:gd name="connsiteX1" fmla="*/ 796962 w 2818220"/>
              <a:gd name="connsiteY1" fmla="*/ 3173288 h 3395069"/>
              <a:gd name="connsiteX2" fmla="*/ 336057 w 2818220"/>
              <a:gd name="connsiteY2" fmla="*/ 2229184 h 3395069"/>
              <a:gd name="connsiteX3" fmla="*/ 0 w 2818220"/>
              <a:gd name="connsiteY3" fmla="*/ 481954 h 3395069"/>
              <a:gd name="connsiteX4" fmla="*/ 2467865 w 2818220"/>
              <a:gd name="connsiteY4" fmla="*/ 0 h 3395069"/>
              <a:gd name="connsiteX5" fmla="*/ 2809430 w 2818220"/>
              <a:gd name="connsiteY5" fmla="*/ 1748995 h 3395069"/>
              <a:gd name="connsiteX6" fmla="*/ 2813681 w 2818220"/>
              <a:gd name="connsiteY6" fmla="*/ 2045662 h 3395069"/>
              <a:gd name="connsiteX7" fmla="*/ 2318165 w 2818220"/>
              <a:gd name="connsiteY7" fmla="*/ 3027931 h 3395069"/>
              <a:gd name="connsiteX8" fmla="*/ 1872966 w 2818220"/>
              <a:gd name="connsiteY8" fmla="*/ 3389204 h 3395069"/>
              <a:gd name="connsiteX0" fmla="*/ 1861016 w 2818220"/>
              <a:gd name="connsiteY0" fmla="*/ 3328014 h 3339978"/>
              <a:gd name="connsiteX1" fmla="*/ 796962 w 2818220"/>
              <a:gd name="connsiteY1" fmla="*/ 3173288 h 3339978"/>
              <a:gd name="connsiteX2" fmla="*/ 336057 w 2818220"/>
              <a:gd name="connsiteY2" fmla="*/ 2229184 h 3339978"/>
              <a:gd name="connsiteX3" fmla="*/ 0 w 2818220"/>
              <a:gd name="connsiteY3" fmla="*/ 481954 h 3339978"/>
              <a:gd name="connsiteX4" fmla="*/ 2467865 w 2818220"/>
              <a:gd name="connsiteY4" fmla="*/ 0 h 3339978"/>
              <a:gd name="connsiteX5" fmla="*/ 2809430 w 2818220"/>
              <a:gd name="connsiteY5" fmla="*/ 1748995 h 3339978"/>
              <a:gd name="connsiteX6" fmla="*/ 2813681 w 2818220"/>
              <a:gd name="connsiteY6" fmla="*/ 2045662 h 3339978"/>
              <a:gd name="connsiteX7" fmla="*/ 2318165 w 2818220"/>
              <a:gd name="connsiteY7" fmla="*/ 3027931 h 3339978"/>
              <a:gd name="connsiteX8" fmla="*/ 1861016 w 2818220"/>
              <a:gd name="connsiteY8" fmla="*/ 3328014 h 3339978"/>
              <a:gd name="connsiteX0" fmla="*/ 1861016 w 2820003"/>
              <a:gd name="connsiteY0" fmla="*/ 3328014 h 3339751"/>
              <a:gd name="connsiteX1" fmla="*/ 796962 w 2820003"/>
              <a:gd name="connsiteY1" fmla="*/ 3173288 h 3339751"/>
              <a:gd name="connsiteX2" fmla="*/ 336057 w 2820003"/>
              <a:gd name="connsiteY2" fmla="*/ 2229184 h 3339751"/>
              <a:gd name="connsiteX3" fmla="*/ 0 w 2820003"/>
              <a:gd name="connsiteY3" fmla="*/ 481954 h 3339751"/>
              <a:gd name="connsiteX4" fmla="*/ 2467865 w 2820003"/>
              <a:gd name="connsiteY4" fmla="*/ 0 h 3339751"/>
              <a:gd name="connsiteX5" fmla="*/ 2809430 w 2820003"/>
              <a:gd name="connsiteY5" fmla="*/ 1748995 h 3339751"/>
              <a:gd name="connsiteX6" fmla="*/ 2813681 w 2820003"/>
              <a:gd name="connsiteY6" fmla="*/ 2045662 h 3339751"/>
              <a:gd name="connsiteX7" fmla="*/ 2410534 w 2820003"/>
              <a:gd name="connsiteY7" fmla="*/ 3031066 h 3339751"/>
              <a:gd name="connsiteX8" fmla="*/ 1861016 w 2820003"/>
              <a:gd name="connsiteY8" fmla="*/ 3328014 h 3339751"/>
              <a:gd name="connsiteX0" fmla="*/ 1861016 w 2819648"/>
              <a:gd name="connsiteY0" fmla="*/ 3328014 h 3339751"/>
              <a:gd name="connsiteX1" fmla="*/ 796962 w 2819648"/>
              <a:gd name="connsiteY1" fmla="*/ 3173288 h 3339751"/>
              <a:gd name="connsiteX2" fmla="*/ 336057 w 2819648"/>
              <a:gd name="connsiteY2" fmla="*/ 2229184 h 3339751"/>
              <a:gd name="connsiteX3" fmla="*/ 0 w 2819648"/>
              <a:gd name="connsiteY3" fmla="*/ 481954 h 3339751"/>
              <a:gd name="connsiteX4" fmla="*/ 2467865 w 2819648"/>
              <a:gd name="connsiteY4" fmla="*/ 0 h 3339751"/>
              <a:gd name="connsiteX5" fmla="*/ 2809430 w 2819648"/>
              <a:gd name="connsiteY5" fmla="*/ 1748995 h 3339751"/>
              <a:gd name="connsiteX6" fmla="*/ 2813681 w 2819648"/>
              <a:gd name="connsiteY6" fmla="*/ 2045662 h 3339751"/>
              <a:gd name="connsiteX7" fmla="*/ 2410534 w 2819648"/>
              <a:gd name="connsiteY7" fmla="*/ 3031066 h 3339751"/>
              <a:gd name="connsiteX8" fmla="*/ 1861016 w 2819648"/>
              <a:gd name="connsiteY8" fmla="*/ 3328014 h 3339751"/>
              <a:gd name="connsiteX0" fmla="*/ 1861016 w 2820851"/>
              <a:gd name="connsiteY0" fmla="*/ 3328014 h 3341130"/>
              <a:gd name="connsiteX1" fmla="*/ 796962 w 2820851"/>
              <a:gd name="connsiteY1" fmla="*/ 3173288 h 3341130"/>
              <a:gd name="connsiteX2" fmla="*/ 336057 w 2820851"/>
              <a:gd name="connsiteY2" fmla="*/ 2229184 h 3341130"/>
              <a:gd name="connsiteX3" fmla="*/ 0 w 2820851"/>
              <a:gd name="connsiteY3" fmla="*/ 481954 h 3341130"/>
              <a:gd name="connsiteX4" fmla="*/ 2467865 w 2820851"/>
              <a:gd name="connsiteY4" fmla="*/ 0 h 3341130"/>
              <a:gd name="connsiteX5" fmla="*/ 2809430 w 2820851"/>
              <a:gd name="connsiteY5" fmla="*/ 1748995 h 3341130"/>
              <a:gd name="connsiteX6" fmla="*/ 2813681 w 2820851"/>
              <a:gd name="connsiteY6" fmla="*/ 2045662 h 3341130"/>
              <a:gd name="connsiteX7" fmla="*/ 2452877 w 2820851"/>
              <a:gd name="connsiteY7" fmla="*/ 3012062 h 3341130"/>
              <a:gd name="connsiteX8" fmla="*/ 1861016 w 282085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9430 w 2835461"/>
              <a:gd name="connsiteY5" fmla="*/ 1748995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9430 w 2835461"/>
              <a:gd name="connsiteY5" fmla="*/ 1748995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35461"/>
              <a:gd name="connsiteY0" fmla="*/ 3328014 h 3341130"/>
              <a:gd name="connsiteX1" fmla="*/ 796962 w 2835461"/>
              <a:gd name="connsiteY1" fmla="*/ 3173288 h 3341130"/>
              <a:gd name="connsiteX2" fmla="*/ 336057 w 2835461"/>
              <a:gd name="connsiteY2" fmla="*/ 2229184 h 3341130"/>
              <a:gd name="connsiteX3" fmla="*/ 0 w 2835461"/>
              <a:gd name="connsiteY3" fmla="*/ 481954 h 3341130"/>
              <a:gd name="connsiteX4" fmla="*/ 2467865 w 2835461"/>
              <a:gd name="connsiteY4" fmla="*/ 0 h 3341130"/>
              <a:gd name="connsiteX5" fmla="*/ 2803530 w 2835461"/>
              <a:gd name="connsiteY5" fmla="*/ 1718331 h 3341130"/>
              <a:gd name="connsiteX6" fmla="*/ 2828769 w 2835461"/>
              <a:gd name="connsiteY6" fmla="*/ 2091483 h 3341130"/>
              <a:gd name="connsiteX7" fmla="*/ 2452877 w 2835461"/>
              <a:gd name="connsiteY7" fmla="*/ 3012062 h 3341130"/>
              <a:gd name="connsiteX8" fmla="*/ 1861016 w 2835461"/>
              <a:gd name="connsiteY8" fmla="*/ 3328014 h 3341130"/>
              <a:gd name="connsiteX0" fmla="*/ 1861016 w 2829919"/>
              <a:gd name="connsiteY0" fmla="*/ 3328014 h 3341130"/>
              <a:gd name="connsiteX1" fmla="*/ 796962 w 2829919"/>
              <a:gd name="connsiteY1" fmla="*/ 3173288 h 3341130"/>
              <a:gd name="connsiteX2" fmla="*/ 336057 w 2829919"/>
              <a:gd name="connsiteY2" fmla="*/ 2229184 h 3341130"/>
              <a:gd name="connsiteX3" fmla="*/ 0 w 2829919"/>
              <a:gd name="connsiteY3" fmla="*/ 481954 h 3341130"/>
              <a:gd name="connsiteX4" fmla="*/ 2467865 w 2829919"/>
              <a:gd name="connsiteY4" fmla="*/ 0 h 3341130"/>
              <a:gd name="connsiteX5" fmla="*/ 2803530 w 2829919"/>
              <a:gd name="connsiteY5" fmla="*/ 1718331 h 3341130"/>
              <a:gd name="connsiteX6" fmla="*/ 2828769 w 2829919"/>
              <a:gd name="connsiteY6" fmla="*/ 2091483 h 3341130"/>
              <a:gd name="connsiteX7" fmla="*/ 2452877 w 2829919"/>
              <a:gd name="connsiteY7" fmla="*/ 3012062 h 3341130"/>
              <a:gd name="connsiteX8" fmla="*/ 1861016 w 2829919"/>
              <a:gd name="connsiteY8" fmla="*/ 3328014 h 3341130"/>
              <a:gd name="connsiteX0" fmla="*/ 1861016 w 2829919"/>
              <a:gd name="connsiteY0" fmla="*/ 3328014 h 3346886"/>
              <a:gd name="connsiteX1" fmla="*/ 796962 w 2829919"/>
              <a:gd name="connsiteY1" fmla="*/ 3173288 h 3346886"/>
              <a:gd name="connsiteX2" fmla="*/ 336057 w 2829919"/>
              <a:gd name="connsiteY2" fmla="*/ 2229184 h 3346886"/>
              <a:gd name="connsiteX3" fmla="*/ 0 w 2829919"/>
              <a:gd name="connsiteY3" fmla="*/ 481954 h 3346886"/>
              <a:gd name="connsiteX4" fmla="*/ 2467865 w 2829919"/>
              <a:gd name="connsiteY4" fmla="*/ 0 h 3346886"/>
              <a:gd name="connsiteX5" fmla="*/ 2803530 w 2829919"/>
              <a:gd name="connsiteY5" fmla="*/ 1718331 h 3346886"/>
              <a:gd name="connsiteX6" fmla="*/ 2828769 w 2829919"/>
              <a:gd name="connsiteY6" fmla="*/ 2091483 h 3346886"/>
              <a:gd name="connsiteX7" fmla="*/ 2452877 w 2829919"/>
              <a:gd name="connsiteY7" fmla="*/ 3012062 h 3346886"/>
              <a:gd name="connsiteX8" fmla="*/ 1861016 w 2829919"/>
              <a:gd name="connsiteY8" fmla="*/ 3328014 h 334688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2467865 w 2829919"/>
              <a:gd name="connsiteY4" fmla="*/ 0 h 3352626"/>
              <a:gd name="connsiteX5" fmla="*/ 2803530 w 2829919"/>
              <a:gd name="connsiteY5" fmla="*/ 1718331 h 3352626"/>
              <a:gd name="connsiteX6" fmla="*/ 2828769 w 2829919"/>
              <a:gd name="connsiteY6" fmla="*/ 2091483 h 3352626"/>
              <a:gd name="connsiteX7" fmla="*/ 2452877 w 2829919"/>
              <a:gd name="connsiteY7" fmla="*/ 3012062 h 3352626"/>
              <a:gd name="connsiteX8" fmla="*/ 1861016 w 2829919"/>
              <a:gd name="connsiteY8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36004 w 2829919"/>
              <a:gd name="connsiteY4" fmla="*/ 2119429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36004 w 2829919"/>
              <a:gd name="connsiteY4" fmla="*/ 2119429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2626"/>
              <a:gd name="connsiteX1" fmla="*/ 796962 w 2829919"/>
              <a:gd name="connsiteY1" fmla="*/ 3173288 h 3352626"/>
              <a:gd name="connsiteX2" fmla="*/ 336057 w 2829919"/>
              <a:gd name="connsiteY2" fmla="*/ 2229184 h 3352626"/>
              <a:gd name="connsiteX3" fmla="*/ 0 w 2829919"/>
              <a:gd name="connsiteY3" fmla="*/ 481954 h 3352626"/>
              <a:gd name="connsiteX4" fmla="*/ 1649572 w 2829919"/>
              <a:gd name="connsiteY4" fmla="*/ 2189943 h 3352626"/>
              <a:gd name="connsiteX5" fmla="*/ 2467865 w 2829919"/>
              <a:gd name="connsiteY5" fmla="*/ 0 h 3352626"/>
              <a:gd name="connsiteX6" fmla="*/ 2803530 w 2829919"/>
              <a:gd name="connsiteY6" fmla="*/ 1718331 h 3352626"/>
              <a:gd name="connsiteX7" fmla="*/ 2828769 w 2829919"/>
              <a:gd name="connsiteY7" fmla="*/ 2091483 h 3352626"/>
              <a:gd name="connsiteX8" fmla="*/ 2452877 w 2829919"/>
              <a:gd name="connsiteY8" fmla="*/ 3012062 h 3352626"/>
              <a:gd name="connsiteX9" fmla="*/ 1861016 w 2829919"/>
              <a:gd name="connsiteY9" fmla="*/ 3328014 h 3352626"/>
              <a:gd name="connsiteX0" fmla="*/ 1861016 w 2829919"/>
              <a:gd name="connsiteY0" fmla="*/ 3328014 h 3359247"/>
              <a:gd name="connsiteX1" fmla="*/ 796962 w 2829919"/>
              <a:gd name="connsiteY1" fmla="*/ 3173288 h 3359247"/>
              <a:gd name="connsiteX2" fmla="*/ 336057 w 2829919"/>
              <a:gd name="connsiteY2" fmla="*/ 2229184 h 3359247"/>
              <a:gd name="connsiteX3" fmla="*/ 0 w 2829919"/>
              <a:gd name="connsiteY3" fmla="*/ 481954 h 3359247"/>
              <a:gd name="connsiteX4" fmla="*/ 1649572 w 2829919"/>
              <a:gd name="connsiteY4" fmla="*/ 2189943 h 3359247"/>
              <a:gd name="connsiteX5" fmla="*/ 2467865 w 2829919"/>
              <a:gd name="connsiteY5" fmla="*/ 0 h 3359247"/>
              <a:gd name="connsiteX6" fmla="*/ 2803530 w 2829919"/>
              <a:gd name="connsiteY6" fmla="*/ 1718331 h 3359247"/>
              <a:gd name="connsiteX7" fmla="*/ 2828769 w 2829919"/>
              <a:gd name="connsiteY7" fmla="*/ 2091483 h 3359247"/>
              <a:gd name="connsiteX8" fmla="*/ 2452877 w 2829919"/>
              <a:gd name="connsiteY8" fmla="*/ 3012062 h 3359247"/>
              <a:gd name="connsiteX9" fmla="*/ 1861016 w 2829919"/>
              <a:gd name="connsiteY9" fmla="*/ 3328014 h 3359247"/>
              <a:gd name="connsiteX0" fmla="*/ 1861016 w 2830596"/>
              <a:gd name="connsiteY0" fmla="*/ 3328014 h 3342040"/>
              <a:gd name="connsiteX1" fmla="*/ 796962 w 2830596"/>
              <a:gd name="connsiteY1" fmla="*/ 3173288 h 3342040"/>
              <a:gd name="connsiteX2" fmla="*/ 336057 w 2830596"/>
              <a:gd name="connsiteY2" fmla="*/ 2229184 h 3342040"/>
              <a:gd name="connsiteX3" fmla="*/ 0 w 2830596"/>
              <a:gd name="connsiteY3" fmla="*/ 481954 h 3342040"/>
              <a:gd name="connsiteX4" fmla="*/ 1649572 w 2830596"/>
              <a:gd name="connsiteY4" fmla="*/ 2189943 h 3342040"/>
              <a:gd name="connsiteX5" fmla="*/ 2467865 w 2830596"/>
              <a:gd name="connsiteY5" fmla="*/ 0 h 3342040"/>
              <a:gd name="connsiteX6" fmla="*/ 2803530 w 2830596"/>
              <a:gd name="connsiteY6" fmla="*/ 1718331 h 3342040"/>
              <a:gd name="connsiteX7" fmla="*/ 2828769 w 2830596"/>
              <a:gd name="connsiteY7" fmla="*/ 2091483 h 3342040"/>
              <a:gd name="connsiteX8" fmla="*/ 2516033 w 2830596"/>
              <a:gd name="connsiteY8" fmla="*/ 2999544 h 3342040"/>
              <a:gd name="connsiteX9" fmla="*/ 1861016 w 2830596"/>
              <a:gd name="connsiteY9" fmla="*/ 3328014 h 3342040"/>
              <a:gd name="connsiteX0" fmla="*/ 1861016 w 2830709"/>
              <a:gd name="connsiteY0" fmla="*/ 3328014 h 3344557"/>
              <a:gd name="connsiteX1" fmla="*/ 796962 w 2830709"/>
              <a:gd name="connsiteY1" fmla="*/ 3173288 h 3344557"/>
              <a:gd name="connsiteX2" fmla="*/ 336057 w 2830709"/>
              <a:gd name="connsiteY2" fmla="*/ 2229184 h 3344557"/>
              <a:gd name="connsiteX3" fmla="*/ 0 w 2830709"/>
              <a:gd name="connsiteY3" fmla="*/ 481954 h 3344557"/>
              <a:gd name="connsiteX4" fmla="*/ 1649572 w 2830709"/>
              <a:gd name="connsiteY4" fmla="*/ 2189943 h 3344557"/>
              <a:gd name="connsiteX5" fmla="*/ 2467865 w 2830709"/>
              <a:gd name="connsiteY5" fmla="*/ 0 h 3344557"/>
              <a:gd name="connsiteX6" fmla="*/ 2803530 w 2830709"/>
              <a:gd name="connsiteY6" fmla="*/ 1718331 h 3344557"/>
              <a:gd name="connsiteX7" fmla="*/ 2828769 w 2830709"/>
              <a:gd name="connsiteY7" fmla="*/ 2091483 h 3344557"/>
              <a:gd name="connsiteX8" fmla="*/ 2522497 w 2830709"/>
              <a:gd name="connsiteY8" fmla="*/ 2964989 h 3344557"/>
              <a:gd name="connsiteX9" fmla="*/ 1861016 w 2830709"/>
              <a:gd name="connsiteY9" fmla="*/ 3328014 h 3344557"/>
              <a:gd name="connsiteX0" fmla="*/ 1861016 w 2830709"/>
              <a:gd name="connsiteY0" fmla="*/ 3328014 h 3359688"/>
              <a:gd name="connsiteX1" fmla="*/ 796962 w 2830709"/>
              <a:gd name="connsiteY1" fmla="*/ 3173288 h 3359688"/>
              <a:gd name="connsiteX2" fmla="*/ 336057 w 2830709"/>
              <a:gd name="connsiteY2" fmla="*/ 2229184 h 3359688"/>
              <a:gd name="connsiteX3" fmla="*/ 0 w 2830709"/>
              <a:gd name="connsiteY3" fmla="*/ 481954 h 3359688"/>
              <a:gd name="connsiteX4" fmla="*/ 1649572 w 2830709"/>
              <a:gd name="connsiteY4" fmla="*/ 2189943 h 3359688"/>
              <a:gd name="connsiteX5" fmla="*/ 2467865 w 2830709"/>
              <a:gd name="connsiteY5" fmla="*/ 0 h 3359688"/>
              <a:gd name="connsiteX6" fmla="*/ 2803530 w 2830709"/>
              <a:gd name="connsiteY6" fmla="*/ 1718331 h 3359688"/>
              <a:gd name="connsiteX7" fmla="*/ 2828769 w 2830709"/>
              <a:gd name="connsiteY7" fmla="*/ 2091483 h 3359688"/>
              <a:gd name="connsiteX8" fmla="*/ 2522497 w 2830709"/>
              <a:gd name="connsiteY8" fmla="*/ 2964989 h 3359688"/>
              <a:gd name="connsiteX9" fmla="*/ 1861016 w 2830709"/>
              <a:gd name="connsiteY9" fmla="*/ 3328014 h 3359688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49572 w 2830709"/>
              <a:gd name="connsiteY4" fmla="*/ 2189943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49572 w 2830709"/>
              <a:gd name="connsiteY4" fmla="*/ 2189943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803530 w 2830709"/>
              <a:gd name="connsiteY6" fmla="*/ 1718331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749262 w 2830709"/>
              <a:gd name="connsiteY6" fmla="*/ 1436277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30709"/>
              <a:gd name="connsiteY0" fmla="*/ 3328014 h 3360929"/>
              <a:gd name="connsiteX1" fmla="*/ 832092 w 2830709"/>
              <a:gd name="connsiteY1" fmla="*/ 3219563 h 3360929"/>
              <a:gd name="connsiteX2" fmla="*/ 336057 w 2830709"/>
              <a:gd name="connsiteY2" fmla="*/ 2229184 h 3360929"/>
              <a:gd name="connsiteX3" fmla="*/ 0 w 2830709"/>
              <a:gd name="connsiteY3" fmla="*/ 481954 h 3360929"/>
              <a:gd name="connsiteX4" fmla="*/ 1620462 w 2830709"/>
              <a:gd name="connsiteY4" fmla="*/ 2209024 h 3360929"/>
              <a:gd name="connsiteX5" fmla="*/ 2467865 w 2830709"/>
              <a:gd name="connsiteY5" fmla="*/ 0 h 3360929"/>
              <a:gd name="connsiteX6" fmla="*/ 2744478 w 2830709"/>
              <a:gd name="connsiteY6" fmla="*/ 1377332 h 3360929"/>
              <a:gd name="connsiteX7" fmla="*/ 2828769 w 2830709"/>
              <a:gd name="connsiteY7" fmla="*/ 2091483 h 3360929"/>
              <a:gd name="connsiteX8" fmla="*/ 2522497 w 2830709"/>
              <a:gd name="connsiteY8" fmla="*/ 2964989 h 3360929"/>
              <a:gd name="connsiteX9" fmla="*/ 1861016 w 2830709"/>
              <a:gd name="connsiteY9" fmla="*/ 3328014 h 3360929"/>
              <a:gd name="connsiteX0" fmla="*/ 1861016 w 2828818"/>
              <a:gd name="connsiteY0" fmla="*/ 3328014 h 3360929"/>
              <a:gd name="connsiteX1" fmla="*/ 832092 w 2828818"/>
              <a:gd name="connsiteY1" fmla="*/ 3219563 h 3360929"/>
              <a:gd name="connsiteX2" fmla="*/ 336057 w 2828818"/>
              <a:gd name="connsiteY2" fmla="*/ 2229184 h 3360929"/>
              <a:gd name="connsiteX3" fmla="*/ 0 w 2828818"/>
              <a:gd name="connsiteY3" fmla="*/ 481954 h 3360929"/>
              <a:gd name="connsiteX4" fmla="*/ 1620462 w 2828818"/>
              <a:gd name="connsiteY4" fmla="*/ 2209024 h 3360929"/>
              <a:gd name="connsiteX5" fmla="*/ 2467865 w 2828818"/>
              <a:gd name="connsiteY5" fmla="*/ 0 h 3360929"/>
              <a:gd name="connsiteX6" fmla="*/ 2744478 w 2828818"/>
              <a:gd name="connsiteY6" fmla="*/ 1377332 h 3360929"/>
              <a:gd name="connsiteX7" fmla="*/ 2828769 w 2828818"/>
              <a:gd name="connsiteY7" fmla="*/ 2091483 h 3360929"/>
              <a:gd name="connsiteX8" fmla="*/ 2522497 w 2828818"/>
              <a:gd name="connsiteY8" fmla="*/ 2964989 h 3360929"/>
              <a:gd name="connsiteX9" fmla="*/ 1861016 w 2828818"/>
              <a:gd name="connsiteY9" fmla="*/ 3328014 h 3360929"/>
              <a:gd name="connsiteX0" fmla="*/ 1861016 w 2828818"/>
              <a:gd name="connsiteY0" fmla="*/ 3328014 h 3360929"/>
              <a:gd name="connsiteX1" fmla="*/ 832092 w 2828818"/>
              <a:gd name="connsiteY1" fmla="*/ 3219563 h 3360929"/>
              <a:gd name="connsiteX2" fmla="*/ 336057 w 2828818"/>
              <a:gd name="connsiteY2" fmla="*/ 2229184 h 3360929"/>
              <a:gd name="connsiteX3" fmla="*/ 0 w 2828818"/>
              <a:gd name="connsiteY3" fmla="*/ 481954 h 3360929"/>
              <a:gd name="connsiteX4" fmla="*/ 1589645 w 2828818"/>
              <a:gd name="connsiteY4" fmla="*/ 2018827 h 3360929"/>
              <a:gd name="connsiteX5" fmla="*/ 2467865 w 2828818"/>
              <a:gd name="connsiteY5" fmla="*/ 0 h 3360929"/>
              <a:gd name="connsiteX6" fmla="*/ 2744478 w 2828818"/>
              <a:gd name="connsiteY6" fmla="*/ 1377332 h 3360929"/>
              <a:gd name="connsiteX7" fmla="*/ 2828769 w 2828818"/>
              <a:gd name="connsiteY7" fmla="*/ 2091483 h 3360929"/>
              <a:gd name="connsiteX8" fmla="*/ 2522497 w 2828818"/>
              <a:gd name="connsiteY8" fmla="*/ 2964989 h 3360929"/>
              <a:gd name="connsiteX9" fmla="*/ 1861016 w 2828818"/>
              <a:gd name="connsiteY9" fmla="*/ 3328014 h 3360929"/>
              <a:gd name="connsiteX0" fmla="*/ 1721722 w 2689524"/>
              <a:gd name="connsiteY0" fmla="*/ 3328014 h 3360929"/>
              <a:gd name="connsiteX1" fmla="*/ 692798 w 2689524"/>
              <a:gd name="connsiteY1" fmla="*/ 3219563 h 3360929"/>
              <a:gd name="connsiteX2" fmla="*/ 196763 w 2689524"/>
              <a:gd name="connsiteY2" fmla="*/ 2229184 h 3360929"/>
              <a:gd name="connsiteX3" fmla="*/ 0 w 2689524"/>
              <a:gd name="connsiteY3" fmla="*/ 731729 h 3360929"/>
              <a:gd name="connsiteX4" fmla="*/ 1450351 w 2689524"/>
              <a:gd name="connsiteY4" fmla="*/ 2018827 h 3360929"/>
              <a:gd name="connsiteX5" fmla="*/ 2328571 w 2689524"/>
              <a:gd name="connsiteY5" fmla="*/ 0 h 3360929"/>
              <a:gd name="connsiteX6" fmla="*/ 2605184 w 2689524"/>
              <a:gd name="connsiteY6" fmla="*/ 1377332 h 3360929"/>
              <a:gd name="connsiteX7" fmla="*/ 2689475 w 2689524"/>
              <a:gd name="connsiteY7" fmla="*/ 2091483 h 3360929"/>
              <a:gd name="connsiteX8" fmla="*/ 2383203 w 2689524"/>
              <a:gd name="connsiteY8" fmla="*/ 2964989 h 3360929"/>
              <a:gd name="connsiteX9" fmla="*/ 1721722 w 2689524"/>
              <a:gd name="connsiteY9" fmla="*/ 3328014 h 3360929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50351 w 2689524"/>
              <a:gd name="connsiteY4" fmla="*/ 1739783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081885"/>
              <a:gd name="connsiteX1" fmla="*/ 692798 w 2689524"/>
              <a:gd name="connsiteY1" fmla="*/ 2940519 h 3081885"/>
              <a:gd name="connsiteX2" fmla="*/ 196763 w 2689524"/>
              <a:gd name="connsiteY2" fmla="*/ 1950140 h 3081885"/>
              <a:gd name="connsiteX3" fmla="*/ 0 w 2689524"/>
              <a:gd name="connsiteY3" fmla="*/ 452685 h 3081885"/>
              <a:gd name="connsiteX4" fmla="*/ 1434392 w 2689524"/>
              <a:gd name="connsiteY4" fmla="*/ 1601965 h 3081885"/>
              <a:gd name="connsiteX5" fmla="*/ 2300667 w 2689524"/>
              <a:gd name="connsiteY5" fmla="*/ 0 h 3081885"/>
              <a:gd name="connsiteX6" fmla="*/ 2605184 w 2689524"/>
              <a:gd name="connsiteY6" fmla="*/ 1098288 h 3081885"/>
              <a:gd name="connsiteX7" fmla="*/ 2689475 w 2689524"/>
              <a:gd name="connsiteY7" fmla="*/ 1812439 h 3081885"/>
              <a:gd name="connsiteX8" fmla="*/ 2383203 w 2689524"/>
              <a:gd name="connsiteY8" fmla="*/ 2685945 h 3081885"/>
              <a:gd name="connsiteX9" fmla="*/ 1721722 w 2689524"/>
              <a:gd name="connsiteY9" fmla="*/ 3048970 h 3081885"/>
              <a:gd name="connsiteX0" fmla="*/ 1721722 w 2689524"/>
              <a:gd name="connsiteY0" fmla="*/ 3048970 h 3105307"/>
              <a:gd name="connsiteX1" fmla="*/ 633527 w 2689524"/>
              <a:gd name="connsiteY1" fmla="*/ 2986647 h 3105307"/>
              <a:gd name="connsiteX2" fmla="*/ 196763 w 2689524"/>
              <a:gd name="connsiteY2" fmla="*/ 1950140 h 3105307"/>
              <a:gd name="connsiteX3" fmla="*/ 0 w 2689524"/>
              <a:gd name="connsiteY3" fmla="*/ 452685 h 3105307"/>
              <a:gd name="connsiteX4" fmla="*/ 1434392 w 2689524"/>
              <a:gd name="connsiteY4" fmla="*/ 1601965 h 3105307"/>
              <a:gd name="connsiteX5" fmla="*/ 2300667 w 2689524"/>
              <a:gd name="connsiteY5" fmla="*/ 0 h 3105307"/>
              <a:gd name="connsiteX6" fmla="*/ 2605184 w 2689524"/>
              <a:gd name="connsiteY6" fmla="*/ 1098288 h 3105307"/>
              <a:gd name="connsiteX7" fmla="*/ 2689475 w 2689524"/>
              <a:gd name="connsiteY7" fmla="*/ 1812439 h 3105307"/>
              <a:gd name="connsiteX8" fmla="*/ 2383203 w 2689524"/>
              <a:gd name="connsiteY8" fmla="*/ 2685945 h 3105307"/>
              <a:gd name="connsiteX9" fmla="*/ 1721722 w 2689524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05184 w 2753276"/>
              <a:gd name="connsiteY6" fmla="*/ 1098288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81366 w 2753276"/>
              <a:gd name="connsiteY6" fmla="*/ 1170525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76"/>
              <a:gd name="connsiteY0" fmla="*/ 3048970 h 3105307"/>
              <a:gd name="connsiteX1" fmla="*/ 633527 w 2753276"/>
              <a:gd name="connsiteY1" fmla="*/ 2986647 h 3105307"/>
              <a:gd name="connsiteX2" fmla="*/ 196763 w 2753276"/>
              <a:gd name="connsiteY2" fmla="*/ 1950140 h 3105307"/>
              <a:gd name="connsiteX3" fmla="*/ 0 w 2753276"/>
              <a:gd name="connsiteY3" fmla="*/ 452685 h 3105307"/>
              <a:gd name="connsiteX4" fmla="*/ 1434392 w 2753276"/>
              <a:gd name="connsiteY4" fmla="*/ 1601965 h 3105307"/>
              <a:gd name="connsiteX5" fmla="*/ 2300667 w 2753276"/>
              <a:gd name="connsiteY5" fmla="*/ 0 h 3105307"/>
              <a:gd name="connsiteX6" fmla="*/ 2681366 w 2753276"/>
              <a:gd name="connsiteY6" fmla="*/ 1170525 h 3105307"/>
              <a:gd name="connsiteX7" fmla="*/ 2753251 w 2753276"/>
              <a:gd name="connsiteY7" fmla="*/ 1836106 h 3105307"/>
              <a:gd name="connsiteX8" fmla="*/ 2383203 w 2753276"/>
              <a:gd name="connsiteY8" fmla="*/ 2685945 h 3105307"/>
              <a:gd name="connsiteX9" fmla="*/ 1721722 w 2753276"/>
              <a:gd name="connsiteY9" fmla="*/ 3048970 h 3105307"/>
              <a:gd name="connsiteX0" fmla="*/ 1721722 w 2753288"/>
              <a:gd name="connsiteY0" fmla="*/ 3048970 h 3104766"/>
              <a:gd name="connsiteX1" fmla="*/ 633527 w 2753288"/>
              <a:gd name="connsiteY1" fmla="*/ 2986647 h 3104766"/>
              <a:gd name="connsiteX2" fmla="*/ 196763 w 2753288"/>
              <a:gd name="connsiteY2" fmla="*/ 1950140 h 3104766"/>
              <a:gd name="connsiteX3" fmla="*/ 0 w 2753288"/>
              <a:gd name="connsiteY3" fmla="*/ 452685 h 3104766"/>
              <a:gd name="connsiteX4" fmla="*/ 1434392 w 2753288"/>
              <a:gd name="connsiteY4" fmla="*/ 1601965 h 3104766"/>
              <a:gd name="connsiteX5" fmla="*/ 2300667 w 2753288"/>
              <a:gd name="connsiteY5" fmla="*/ 0 h 3104766"/>
              <a:gd name="connsiteX6" fmla="*/ 2681366 w 2753288"/>
              <a:gd name="connsiteY6" fmla="*/ 1170525 h 3104766"/>
              <a:gd name="connsiteX7" fmla="*/ 2753251 w 2753288"/>
              <a:gd name="connsiteY7" fmla="*/ 1836106 h 3104766"/>
              <a:gd name="connsiteX8" fmla="*/ 2423950 w 2753288"/>
              <a:gd name="connsiteY8" fmla="*/ 2694786 h 3104766"/>
              <a:gd name="connsiteX9" fmla="*/ 1721722 w 2753288"/>
              <a:gd name="connsiteY9" fmla="*/ 3048970 h 3104766"/>
              <a:gd name="connsiteX0" fmla="*/ 1721722 w 2753288"/>
              <a:gd name="connsiteY0" fmla="*/ 3048970 h 3104764"/>
              <a:gd name="connsiteX1" fmla="*/ 633527 w 2753288"/>
              <a:gd name="connsiteY1" fmla="*/ 2986647 h 3104764"/>
              <a:gd name="connsiteX2" fmla="*/ 196763 w 2753288"/>
              <a:gd name="connsiteY2" fmla="*/ 1950140 h 3104764"/>
              <a:gd name="connsiteX3" fmla="*/ 0 w 2753288"/>
              <a:gd name="connsiteY3" fmla="*/ 452685 h 3104764"/>
              <a:gd name="connsiteX4" fmla="*/ 1434392 w 2753288"/>
              <a:gd name="connsiteY4" fmla="*/ 1601965 h 3104764"/>
              <a:gd name="connsiteX5" fmla="*/ 2300667 w 2753288"/>
              <a:gd name="connsiteY5" fmla="*/ 0 h 3104764"/>
              <a:gd name="connsiteX6" fmla="*/ 2681366 w 2753288"/>
              <a:gd name="connsiteY6" fmla="*/ 1170525 h 3104764"/>
              <a:gd name="connsiteX7" fmla="*/ 2753251 w 2753288"/>
              <a:gd name="connsiteY7" fmla="*/ 1836106 h 3104764"/>
              <a:gd name="connsiteX8" fmla="*/ 2423950 w 2753288"/>
              <a:gd name="connsiteY8" fmla="*/ 2694786 h 3104764"/>
              <a:gd name="connsiteX9" fmla="*/ 1721722 w 2753288"/>
              <a:gd name="connsiteY9" fmla="*/ 3048970 h 3104764"/>
              <a:gd name="connsiteX0" fmla="*/ 1832144 w 2863710"/>
              <a:gd name="connsiteY0" fmla="*/ 3048970 h 3104766"/>
              <a:gd name="connsiteX1" fmla="*/ 743949 w 2863710"/>
              <a:gd name="connsiteY1" fmla="*/ 2986647 h 3104766"/>
              <a:gd name="connsiteX2" fmla="*/ 307185 w 2863710"/>
              <a:gd name="connsiteY2" fmla="*/ 1950140 h 3104766"/>
              <a:gd name="connsiteX3" fmla="*/ 121564 w 2863710"/>
              <a:gd name="connsiteY3" fmla="*/ 662147 h 3104766"/>
              <a:gd name="connsiteX4" fmla="*/ 110422 w 2863710"/>
              <a:gd name="connsiteY4" fmla="*/ 452685 h 3104766"/>
              <a:gd name="connsiteX5" fmla="*/ 1544814 w 2863710"/>
              <a:gd name="connsiteY5" fmla="*/ 1601965 h 3104766"/>
              <a:gd name="connsiteX6" fmla="*/ 2411089 w 2863710"/>
              <a:gd name="connsiteY6" fmla="*/ 0 h 3104766"/>
              <a:gd name="connsiteX7" fmla="*/ 2791788 w 2863710"/>
              <a:gd name="connsiteY7" fmla="*/ 1170525 h 3104766"/>
              <a:gd name="connsiteX8" fmla="*/ 2863673 w 2863710"/>
              <a:gd name="connsiteY8" fmla="*/ 1836106 h 3104766"/>
              <a:gd name="connsiteX9" fmla="*/ 2534372 w 2863710"/>
              <a:gd name="connsiteY9" fmla="*/ 2694786 h 3104766"/>
              <a:gd name="connsiteX10" fmla="*/ 1832144 w 2863710"/>
              <a:gd name="connsiteY10" fmla="*/ 3048970 h 3104766"/>
              <a:gd name="connsiteX0" fmla="*/ 1723370 w 2754936"/>
              <a:gd name="connsiteY0" fmla="*/ 3048970 h 3104764"/>
              <a:gd name="connsiteX1" fmla="*/ 635175 w 2754936"/>
              <a:gd name="connsiteY1" fmla="*/ 2986647 h 3104764"/>
              <a:gd name="connsiteX2" fmla="*/ 198411 w 2754936"/>
              <a:gd name="connsiteY2" fmla="*/ 1950140 h 3104764"/>
              <a:gd name="connsiteX3" fmla="*/ 12790 w 2754936"/>
              <a:gd name="connsiteY3" fmla="*/ 662147 h 3104764"/>
              <a:gd name="connsiteX4" fmla="*/ 234272 w 2754936"/>
              <a:gd name="connsiteY4" fmla="*/ 575239 h 3104764"/>
              <a:gd name="connsiteX5" fmla="*/ 1436040 w 2754936"/>
              <a:gd name="connsiteY5" fmla="*/ 1601965 h 3104764"/>
              <a:gd name="connsiteX6" fmla="*/ 2302315 w 2754936"/>
              <a:gd name="connsiteY6" fmla="*/ 0 h 3104764"/>
              <a:gd name="connsiteX7" fmla="*/ 2683014 w 2754936"/>
              <a:gd name="connsiteY7" fmla="*/ 1170525 h 3104764"/>
              <a:gd name="connsiteX8" fmla="*/ 2754899 w 2754936"/>
              <a:gd name="connsiteY8" fmla="*/ 1836106 h 3104764"/>
              <a:gd name="connsiteX9" fmla="*/ 2425598 w 2754936"/>
              <a:gd name="connsiteY9" fmla="*/ 2694786 h 3104764"/>
              <a:gd name="connsiteX10" fmla="*/ 1723370 w 2754936"/>
              <a:gd name="connsiteY10" fmla="*/ 3048970 h 3104764"/>
              <a:gd name="connsiteX0" fmla="*/ 1723813 w 2755379"/>
              <a:gd name="connsiteY0" fmla="*/ 3048970 h 3104766"/>
              <a:gd name="connsiteX1" fmla="*/ 635618 w 2755379"/>
              <a:gd name="connsiteY1" fmla="*/ 2986647 h 3104766"/>
              <a:gd name="connsiteX2" fmla="*/ 198854 w 2755379"/>
              <a:gd name="connsiteY2" fmla="*/ 1950140 h 3104766"/>
              <a:gd name="connsiteX3" fmla="*/ 13233 w 2755379"/>
              <a:gd name="connsiteY3" fmla="*/ 662147 h 3104766"/>
              <a:gd name="connsiteX4" fmla="*/ 234715 w 2755379"/>
              <a:gd name="connsiteY4" fmla="*/ 575239 h 3104766"/>
              <a:gd name="connsiteX5" fmla="*/ 1436483 w 2755379"/>
              <a:gd name="connsiteY5" fmla="*/ 1601965 h 3104766"/>
              <a:gd name="connsiteX6" fmla="*/ 2302758 w 2755379"/>
              <a:gd name="connsiteY6" fmla="*/ 0 h 3104766"/>
              <a:gd name="connsiteX7" fmla="*/ 2683457 w 2755379"/>
              <a:gd name="connsiteY7" fmla="*/ 1170525 h 3104766"/>
              <a:gd name="connsiteX8" fmla="*/ 2755342 w 2755379"/>
              <a:gd name="connsiteY8" fmla="*/ 1836106 h 3104766"/>
              <a:gd name="connsiteX9" fmla="*/ 2426041 w 2755379"/>
              <a:gd name="connsiteY9" fmla="*/ 2694786 h 3104766"/>
              <a:gd name="connsiteX10" fmla="*/ 1723813 w 2755379"/>
              <a:gd name="connsiteY10" fmla="*/ 3048970 h 3104766"/>
              <a:gd name="connsiteX0" fmla="*/ 1723813 w 2755379"/>
              <a:gd name="connsiteY0" fmla="*/ 3048970 h 3104764"/>
              <a:gd name="connsiteX1" fmla="*/ 635618 w 2755379"/>
              <a:gd name="connsiteY1" fmla="*/ 2986647 h 3104764"/>
              <a:gd name="connsiteX2" fmla="*/ 198854 w 2755379"/>
              <a:gd name="connsiteY2" fmla="*/ 1950140 h 3104764"/>
              <a:gd name="connsiteX3" fmla="*/ 13233 w 2755379"/>
              <a:gd name="connsiteY3" fmla="*/ 662147 h 3104764"/>
              <a:gd name="connsiteX4" fmla="*/ 234715 w 2755379"/>
              <a:gd name="connsiteY4" fmla="*/ 575239 h 3104764"/>
              <a:gd name="connsiteX5" fmla="*/ 1436483 w 2755379"/>
              <a:gd name="connsiteY5" fmla="*/ 1601965 h 3104764"/>
              <a:gd name="connsiteX6" fmla="*/ 2302758 w 2755379"/>
              <a:gd name="connsiteY6" fmla="*/ 0 h 3104764"/>
              <a:gd name="connsiteX7" fmla="*/ 2683457 w 2755379"/>
              <a:gd name="connsiteY7" fmla="*/ 1170525 h 3104764"/>
              <a:gd name="connsiteX8" fmla="*/ 2755342 w 2755379"/>
              <a:gd name="connsiteY8" fmla="*/ 1836106 h 3104764"/>
              <a:gd name="connsiteX9" fmla="*/ 2426041 w 2755379"/>
              <a:gd name="connsiteY9" fmla="*/ 2694786 h 3104764"/>
              <a:gd name="connsiteX10" fmla="*/ 1723813 w 2755379"/>
              <a:gd name="connsiteY10" fmla="*/ 3048970 h 3104764"/>
              <a:gd name="connsiteX0" fmla="*/ 1733901 w 2765467"/>
              <a:gd name="connsiteY0" fmla="*/ 3048970 h 3104766"/>
              <a:gd name="connsiteX1" fmla="*/ 645706 w 2765467"/>
              <a:gd name="connsiteY1" fmla="*/ 2986647 h 3104766"/>
              <a:gd name="connsiteX2" fmla="*/ 208942 w 2765467"/>
              <a:gd name="connsiteY2" fmla="*/ 1950140 h 3104766"/>
              <a:gd name="connsiteX3" fmla="*/ 23321 w 2765467"/>
              <a:gd name="connsiteY3" fmla="*/ 662147 h 3104766"/>
              <a:gd name="connsiteX4" fmla="*/ 197107 w 2765467"/>
              <a:gd name="connsiteY4" fmla="*/ 568171 h 3104766"/>
              <a:gd name="connsiteX5" fmla="*/ 1446571 w 2765467"/>
              <a:gd name="connsiteY5" fmla="*/ 1601965 h 3104766"/>
              <a:gd name="connsiteX6" fmla="*/ 2312846 w 2765467"/>
              <a:gd name="connsiteY6" fmla="*/ 0 h 3104766"/>
              <a:gd name="connsiteX7" fmla="*/ 2693545 w 2765467"/>
              <a:gd name="connsiteY7" fmla="*/ 1170525 h 3104766"/>
              <a:gd name="connsiteX8" fmla="*/ 2765430 w 2765467"/>
              <a:gd name="connsiteY8" fmla="*/ 1836106 h 3104766"/>
              <a:gd name="connsiteX9" fmla="*/ 2436129 w 2765467"/>
              <a:gd name="connsiteY9" fmla="*/ 2694786 h 3104766"/>
              <a:gd name="connsiteX10" fmla="*/ 1733901 w 2765467"/>
              <a:gd name="connsiteY10" fmla="*/ 3048970 h 3104766"/>
              <a:gd name="connsiteX0" fmla="*/ 1724485 w 2756051"/>
              <a:gd name="connsiteY0" fmla="*/ 3048970 h 3104764"/>
              <a:gd name="connsiteX1" fmla="*/ 636290 w 2756051"/>
              <a:gd name="connsiteY1" fmla="*/ 2986647 h 3104764"/>
              <a:gd name="connsiteX2" fmla="*/ 199526 w 2756051"/>
              <a:gd name="connsiteY2" fmla="*/ 1950140 h 3104764"/>
              <a:gd name="connsiteX3" fmla="*/ 13905 w 2756051"/>
              <a:gd name="connsiteY3" fmla="*/ 662147 h 3104764"/>
              <a:gd name="connsiteX4" fmla="*/ 187691 w 2756051"/>
              <a:gd name="connsiteY4" fmla="*/ 568171 h 3104764"/>
              <a:gd name="connsiteX5" fmla="*/ 1437155 w 2756051"/>
              <a:gd name="connsiteY5" fmla="*/ 1601965 h 3104764"/>
              <a:gd name="connsiteX6" fmla="*/ 2303430 w 2756051"/>
              <a:gd name="connsiteY6" fmla="*/ 0 h 3104764"/>
              <a:gd name="connsiteX7" fmla="*/ 2684129 w 2756051"/>
              <a:gd name="connsiteY7" fmla="*/ 1170525 h 3104764"/>
              <a:gd name="connsiteX8" fmla="*/ 2756014 w 2756051"/>
              <a:gd name="connsiteY8" fmla="*/ 1836106 h 3104764"/>
              <a:gd name="connsiteX9" fmla="*/ 2426713 w 2756051"/>
              <a:gd name="connsiteY9" fmla="*/ 2694786 h 3104764"/>
              <a:gd name="connsiteX10" fmla="*/ 1724485 w 2756051"/>
              <a:gd name="connsiteY10" fmla="*/ 3048970 h 3104764"/>
              <a:gd name="connsiteX0" fmla="*/ 1724485 w 2756051"/>
              <a:gd name="connsiteY0" fmla="*/ 3048970 h 3104764"/>
              <a:gd name="connsiteX1" fmla="*/ 636290 w 2756051"/>
              <a:gd name="connsiteY1" fmla="*/ 2986647 h 3104764"/>
              <a:gd name="connsiteX2" fmla="*/ 199526 w 2756051"/>
              <a:gd name="connsiteY2" fmla="*/ 1950140 h 3104764"/>
              <a:gd name="connsiteX3" fmla="*/ 13905 w 2756051"/>
              <a:gd name="connsiteY3" fmla="*/ 662147 h 3104764"/>
              <a:gd name="connsiteX4" fmla="*/ 187691 w 2756051"/>
              <a:gd name="connsiteY4" fmla="*/ 568171 h 3104764"/>
              <a:gd name="connsiteX5" fmla="*/ 1466857 w 2756051"/>
              <a:gd name="connsiteY5" fmla="*/ 1895688 h 3104764"/>
              <a:gd name="connsiteX6" fmla="*/ 2303430 w 2756051"/>
              <a:gd name="connsiteY6" fmla="*/ 0 h 3104764"/>
              <a:gd name="connsiteX7" fmla="*/ 2684129 w 2756051"/>
              <a:gd name="connsiteY7" fmla="*/ 1170525 h 3104764"/>
              <a:gd name="connsiteX8" fmla="*/ 2756014 w 2756051"/>
              <a:gd name="connsiteY8" fmla="*/ 1836106 h 3104764"/>
              <a:gd name="connsiteX9" fmla="*/ 2426713 w 2756051"/>
              <a:gd name="connsiteY9" fmla="*/ 2694786 h 3104764"/>
              <a:gd name="connsiteX10" fmla="*/ 1724485 w 2756051"/>
              <a:gd name="connsiteY10" fmla="*/ 3048970 h 3104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56051" h="3104764">
                <a:moveTo>
                  <a:pt x="1724485" y="3048970"/>
                </a:moveTo>
                <a:cubicBezTo>
                  <a:pt x="1426081" y="3097614"/>
                  <a:pt x="890450" y="3169785"/>
                  <a:pt x="636290" y="2986647"/>
                </a:cubicBezTo>
                <a:cubicBezTo>
                  <a:pt x="382130" y="2803509"/>
                  <a:pt x="304348" y="2347624"/>
                  <a:pt x="199526" y="1950140"/>
                </a:cubicBezTo>
                <a:cubicBezTo>
                  <a:pt x="94704" y="1552656"/>
                  <a:pt x="46699" y="911723"/>
                  <a:pt x="13905" y="662147"/>
                </a:cubicBezTo>
                <a:cubicBezTo>
                  <a:pt x="-18889" y="412571"/>
                  <a:pt x="-5767" y="466901"/>
                  <a:pt x="187691" y="568171"/>
                </a:cubicBezTo>
                <a:cubicBezTo>
                  <a:pt x="426385" y="718543"/>
                  <a:pt x="966028" y="1274493"/>
                  <a:pt x="1466857" y="1895688"/>
                </a:cubicBezTo>
                <a:cubicBezTo>
                  <a:pt x="1695003" y="1589952"/>
                  <a:pt x="2238101" y="85449"/>
                  <a:pt x="2303430" y="0"/>
                </a:cubicBezTo>
                <a:cubicBezTo>
                  <a:pt x="2464274" y="367081"/>
                  <a:pt x="2638530" y="907149"/>
                  <a:pt x="2684129" y="1170525"/>
                </a:cubicBezTo>
                <a:lnTo>
                  <a:pt x="2756014" y="1836106"/>
                </a:lnTo>
                <a:cubicBezTo>
                  <a:pt x="2758138" y="2311745"/>
                  <a:pt x="2669555" y="2417589"/>
                  <a:pt x="2426713" y="2694786"/>
                </a:cubicBezTo>
                <a:cubicBezTo>
                  <a:pt x="2254164" y="2847789"/>
                  <a:pt x="2022889" y="3000327"/>
                  <a:pt x="1724485" y="304897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78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00EFA-5D19-AC1E-B5F7-EABC8D8A3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than 75% of the earth's</a:t>
            </a:r>
            <a:br>
              <a:rPr lang="en-US" dirty="0"/>
            </a:br>
            <a:r>
              <a:rPr lang="en-US" dirty="0"/>
              <a:t>surface is covered in this</a:t>
            </a:r>
          </a:p>
        </p:txBody>
      </p:sp>
    </p:spTree>
    <p:extLst>
      <p:ext uri="{BB962C8B-B14F-4D97-AF65-F5344CB8AC3E}">
        <p14:creationId xmlns:p14="http://schemas.microsoft.com/office/powerpoint/2010/main" val="2064629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ing of an aeroplane flying over clouds">
            <a:extLst>
              <a:ext uri="{FF2B5EF4-FFF2-40B4-BE49-F238E27FC236}">
                <a16:creationId xmlns:a16="http://schemas.microsoft.com/office/drawing/2014/main" id="{2FC0BE9A-91C3-F4B9-A233-194F4ED5D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53E5FD-E42F-4AD2-D490-4413A1DE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Air</a:t>
            </a:r>
          </a:p>
        </p:txBody>
      </p:sp>
    </p:spTree>
    <p:extLst>
      <p:ext uri="{BB962C8B-B14F-4D97-AF65-F5344CB8AC3E}">
        <p14:creationId xmlns:p14="http://schemas.microsoft.com/office/powerpoint/2010/main" val="799737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BD5C9-4AB3-53CA-6B44-EB2C60CCFC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the name of the 7 continents before the splitting?</a:t>
            </a:r>
          </a:p>
        </p:txBody>
      </p:sp>
    </p:spTree>
    <p:extLst>
      <p:ext uri="{BB962C8B-B14F-4D97-AF65-F5344CB8AC3E}">
        <p14:creationId xmlns:p14="http://schemas.microsoft.com/office/powerpoint/2010/main" val="4058303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CD22F-9DBB-29DD-E3D5-74C7253E4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6693" y="1030406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Pangaea</a:t>
            </a:r>
          </a:p>
        </p:txBody>
      </p:sp>
    </p:spTree>
    <p:extLst>
      <p:ext uri="{BB962C8B-B14F-4D97-AF65-F5344CB8AC3E}">
        <p14:creationId xmlns:p14="http://schemas.microsoft.com/office/powerpoint/2010/main" val="1973411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D5C7C-7AFA-E2B3-9EF8-2FB9682D46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F0502020204030204" pitchFamily="2" charset="0"/>
              </a:rPr>
              <a:t>What do people in </a:t>
            </a:r>
            <a:r>
              <a:rPr lang="en-US" b="0" i="0" dirty="0" err="1">
                <a:effectLst/>
                <a:latin typeface="Roboto" panose="020F0502020204030204" pitchFamily="2" charset="0"/>
              </a:rPr>
              <a:t>greenland</a:t>
            </a:r>
            <a:r>
              <a:rPr lang="en-US" b="0" i="0" dirty="0">
                <a:effectLst/>
                <a:latin typeface="Roboto" panose="020F0502020204030204" pitchFamily="2" charset="0"/>
              </a:rPr>
              <a:t> speak?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0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A36A6B-31AA-1C0A-2821-ED66E1C57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21A716-70E5-C041-6F15-3738F90C4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3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F100B5F-F021-E950-65A6-0AD765FF8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3093793" y="750901"/>
            <a:ext cx="5746673" cy="5550795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EC8AD-9443-F648-BA5E-105CCD4A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5042" y="1870574"/>
            <a:ext cx="4238397" cy="20926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Greenlandish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DA14D4D-A17B-87C9-3639-92AE3FEB0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47557">
            <a:off x="1077803" y="363882"/>
            <a:ext cx="1955123" cy="1014871"/>
          </a:xfrm>
          <a:custGeom>
            <a:avLst/>
            <a:gdLst>
              <a:gd name="connsiteX0" fmla="*/ 1007721 w 1719134"/>
              <a:gd name="connsiteY0" fmla="*/ 80 h 1362800"/>
              <a:gd name="connsiteX1" fmla="*/ 1353550 w 1719134"/>
              <a:gd name="connsiteY1" fmla="*/ 149151 h 1362800"/>
              <a:gd name="connsiteX2" fmla="*/ 1637568 w 1719134"/>
              <a:gd name="connsiteY2" fmla="*/ 474733 h 1362800"/>
              <a:gd name="connsiteX3" fmla="*/ 1719018 w 1719134"/>
              <a:gd name="connsiteY3" fmla="*/ 1228710 h 1362800"/>
              <a:gd name="connsiteX4" fmla="*/ 1719134 w 1719134"/>
              <a:gd name="connsiteY4" fmla="*/ 1229716 h 1362800"/>
              <a:gd name="connsiteX5" fmla="*/ 1381687 w 1719134"/>
              <a:gd name="connsiteY5" fmla="*/ 1256031 h 1362800"/>
              <a:gd name="connsiteX6" fmla="*/ 1379439 w 1719134"/>
              <a:gd name="connsiteY6" fmla="*/ 1252042 h 1362800"/>
              <a:gd name="connsiteX7" fmla="*/ 1346623 w 1719134"/>
              <a:gd name="connsiteY7" fmla="*/ 758751 h 1362800"/>
              <a:gd name="connsiteX8" fmla="*/ 1256568 w 1719134"/>
              <a:gd name="connsiteY8" fmla="*/ 509370 h 1362800"/>
              <a:gd name="connsiteX9" fmla="*/ 1014114 w 1719134"/>
              <a:gd name="connsiteY9" fmla="*/ 384679 h 1362800"/>
              <a:gd name="connsiteX10" fmla="*/ 570768 w 1719134"/>
              <a:gd name="connsiteY10" fmla="*/ 495515 h 1362800"/>
              <a:gd name="connsiteX11" fmla="*/ 328314 w 1719134"/>
              <a:gd name="connsiteY11" fmla="*/ 848806 h 1362800"/>
              <a:gd name="connsiteX12" fmla="*/ 337568 w 1719134"/>
              <a:gd name="connsiteY12" fmla="*/ 1327275 h 1362800"/>
              <a:gd name="connsiteX13" fmla="*/ 337035 w 1719134"/>
              <a:gd name="connsiteY13" fmla="*/ 1337494 h 1362800"/>
              <a:gd name="connsiteX14" fmla="*/ 12525 w 1719134"/>
              <a:gd name="connsiteY14" fmla="*/ 1362800 h 1362800"/>
              <a:gd name="connsiteX15" fmla="*/ 9836 w 1719134"/>
              <a:gd name="connsiteY15" fmla="*/ 1352962 h 1362800"/>
              <a:gd name="connsiteX16" fmla="*/ 51223 w 1719134"/>
              <a:gd name="connsiteY16" fmla="*/ 786461 h 1362800"/>
              <a:gd name="connsiteX17" fmla="*/ 307532 w 1719134"/>
              <a:gd name="connsiteY17" fmla="*/ 287697 h 1362800"/>
              <a:gd name="connsiteX18" fmla="*/ 944841 w 1719134"/>
              <a:gd name="connsiteY18" fmla="*/ 3679 h 1362800"/>
              <a:gd name="connsiteX19" fmla="*/ 1007721 w 1719134"/>
              <a:gd name="connsiteY19" fmla="*/ 80 h 1362800"/>
              <a:gd name="connsiteX0" fmla="*/ 1008116 w 1719529"/>
              <a:gd name="connsiteY0" fmla="*/ 80 h 1362800"/>
              <a:gd name="connsiteX1" fmla="*/ 1353945 w 1719529"/>
              <a:gd name="connsiteY1" fmla="*/ 149151 h 1362800"/>
              <a:gd name="connsiteX2" fmla="*/ 1637963 w 1719529"/>
              <a:gd name="connsiteY2" fmla="*/ 474733 h 1362800"/>
              <a:gd name="connsiteX3" fmla="*/ 1719413 w 1719529"/>
              <a:gd name="connsiteY3" fmla="*/ 1228710 h 1362800"/>
              <a:gd name="connsiteX4" fmla="*/ 1719529 w 1719529"/>
              <a:gd name="connsiteY4" fmla="*/ 1229716 h 1362800"/>
              <a:gd name="connsiteX5" fmla="*/ 1382082 w 1719529"/>
              <a:gd name="connsiteY5" fmla="*/ 1256031 h 1362800"/>
              <a:gd name="connsiteX6" fmla="*/ 1379834 w 1719529"/>
              <a:gd name="connsiteY6" fmla="*/ 1252042 h 1362800"/>
              <a:gd name="connsiteX7" fmla="*/ 1347018 w 1719529"/>
              <a:gd name="connsiteY7" fmla="*/ 758751 h 1362800"/>
              <a:gd name="connsiteX8" fmla="*/ 1256963 w 1719529"/>
              <a:gd name="connsiteY8" fmla="*/ 509370 h 1362800"/>
              <a:gd name="connsiteX9" fmla="*/ 1014509 w 1719529"/>
              <a:gd name="connsiteY9" fmla="*/ 384679 h 1362800"/>
              <a:gd name="connsiteX10" fmla="*/ 571163 w 1719529"/>
              <a:gd name="connsiteY10" fmla="*/ 495515 h 1362800"/>
              <a:gd name="connsiteX11" fmla="*/ 328709 w 1719529"/>
              <a:gd name="connsiteY11" fmla="*/ 848806 h 1362800"/>
              <a:gd name="connsiteX12" fmla="*/ 337963 w 1719529"/>
              <a:gd name="connsiteY12" fmla="*/ 1327275 h 1362800"/>
              <a:gd name="connsiteX13" fmla="*/ 337430 w 1719529"/>
              <a:gd name="connsiteY13" fmla="*/ 1337494 h 1362800"/>
              <a:gd name="connsiteX14" fmla="*/ 12920 w 1719529"/>
              <a:gd name="connsiteY14" fmla="*/ 1362800 h 1362800"/>
              <a:gd name="connsiteX15" fmla="*/ 10231 w 1719529"/>
              <a:gd name="connsiteY15" fmla="*/ 1352962 h 1362800"/>
              <a:gd name="connsiteX16" fmla="*/ 51618 w 1719529"/>
              <a:gd name="connsiteY16" fmla="*/ 786461 h 1362800"/>
              <a:gd name="connsiteX17" fmla="*/ 272760 w 1719529"/>
              <a:gd name="connsiteY17" fmla="*/ 244950 h 1362800"/>
              <a:gd name="connsiteX18" fmla="*/ 945236 w 1719529"/>
              <a:gd name="connsiteY18" fmla="*/ 3679 h 1362800"/>
              <a:gd name="connsiteX19" fmla="*/ 1008116 w 1719529"/>
              <a:gd name="connsiteY19" fmla="*/ 80 h 1362800"/>
              <a:gd name="connsiteX0" fmla="*/ 1007949 w 1719362"/>
              <a:gd name="connsiteY0" fmla="*/ 80 h 1362800"/>
              <a:gd name="connsiteX1" fmla="*/ 1353778 w 1719362"/>
              <a:gd name="connsiteY1" fmla="*/ 149151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379667 w 1719362"/>
              <a:gd name="connsiteY6" fmla="*/ 1252042 h 1362800"/>
              <a:gd name="connsiteX7" fmla="*/ 1346851 w 1719362"/>
              <a:gd name="connsiteY7" fmla="*/ 758751 h 1362800"/>
              <a:gd name="connsiteX8" fmla="*/ 1256796 w 1719362"/>
              <a:gd name="connsiteY8" fmla="*/ 509370 h 1362800"/>
              <a:gd name="connsiteX9" fmla="*/ 1014342 w 1719362"/>
              <a:gd name="connsiteY9" fmla="*/ 384679 h 1362800"/>
              <a:gd name="connsiteX10" fmla="*/ 570996 w 1719362"/>
              <a:gd name="connsiteY10" fmla="*/ 495515 h 1362800"/>
              <a:gd name="connsiteX11" fmla="*/ 328542 w 1719362"/>
              <a:gd name="connsiteY11" fmla="*/ 848806 h 1362800"/>
              <a:gd name="connsiteX12" fmla="*/ 337796 w 1719362"/>
              <a:gd name="connsiteY12" fmla="*/ 1327275 h 1362800"/>
              <a:gd name="connsiteX13" fmla="*/ 337263 w 1719362"/>
              <a:gd name="connsiteY13" fmla="*/ 1337494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53778 w 1719362"/>
              <a:gd name="connsiteY1" fmla="*/ 149151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379667 w 1719362"/>
              <a:gd name="connsiteY6" fmla="*/ 1252042 h 1362800"/>
              <a:gd name="connsiteX7" fmla="*/ 1346851 w 1719362"/>
              <a:gd name="connsiteY7" fmla="*/ 758751 h 1362800"/>
              <a:gd name="connsiteX8" fmla="*/ 1256796 w 1719362"/>
              <a:gd name="connsiteY8" fmla="*/ 509370 h 1362800"/>
              <a:gd name="connsiteX9" fmla="*/ 1014342 w 1719362"/>
              <a:gd name="connsiteY9" fmla="*/ 384679 h 1362800"/>
              <a:gd name="connsiteX10" fmla="*/ 570996 w 1719362"/>
              <a:gd name="connsiteY10" fmla="*/ 495515 h 1362800"/>
              <a:gd name="connsiteX11" fmla="*/ 387159 w 1719362"/>
              <a:gd name="connsiteY11" fmla="*/ 838119 h 1362800"/>
              <a:gd name="connsiteX12" fmla="*/ 337796 w 1719362"/>
              <a:gd name="connsiteY12" fmla="*/ 1327275 h 1362800"/>
              <a:gd name="connsiteX13" fmla="*/ 337263 w 1719362"/>
              <a:gd name="connsiteY13" fmla="*/ 1337494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53778 w 1719362"/>
              <a:gd name="connsiteY1" fmla="*/ 149151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379667 w 1719362"/>
              <a:gd name="connsiteY6" fmla="*/ 1252042 h 1362800"/>
              <a:gd name="connsiteX7" fmla="*/ 1346851 w 1719362"/>
              <a:gd name="connsiteY7" fmla="*/ 758751 h 1362800"/>
              <a:gd name="connsiteX8" fmla="*/ 1256796 w 1719362"/>
              <a:gd name="connsiteY8" fmla="*/ 509370 h 1362800"/>
              <a:gd name="connsiteX9" fmla="*/ 1014342 w 1719362"/>
              <a:gd name="connsiteY9" fmla="*/ 384679 h 1362800"/>
              <a:gd name="connsiteX10" fmla="*/ 570996 w 1719362"/>
              <a:gd name="connsiteY10" fmla="*/ 495515 h 1362800"/>
              <a:gd name="connsiteX11" fmla="*/ 387159 w 1719362"/>
              <a:gd name="connsiteY11" fmla="*/ 838119 h 1362800"/>
              <a:gd name="connsiteX12" fmla="*/ 337796 w 1719362"/>
              <a:gd name="connsiteY12" fmla="*/ 1327275 h 1362800"/>
              <a:gd name="connsiteX13" fmla="*/ 427142 w 1719362"/>
              <a:gd name="connsiteY13" fmla="*/ 1354287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53778 w 1719362"/>
              <a:gd name="connsiteY1" fmla="*/ 149151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379667 w 1719362"/>
              <a:gd name="connsiteY6" fmla="*/ 1252042 h 1362800"/>
              <a:gd name="connsiteX7" fmla="*/ 1346851 w 1719362"/>
              <a:gd name="connsiteY7" fmla="*/ 758751 h 1362800"/>
              <a:gd name="connsiteX8" fmla="*/ 1256796 w 1719362"/>
              <a:gd name="connsiteY8" fmla="*/ 509370 h 1362800"/>
              <a:gd name="connsiteX9" fmla="*/ 1014342 w 1719362"/>
              <a:gd name="connsiteY9" fmla="*/ 384679 h 1362800"/>
              <a:gd name="connsiteX10" fmla="*/ 570996 w 1719362"/>
              <a:gd name="connsiteY10" fmla="*/ 495515 h 1362800"/>
              <a:gd name="connsiteX11" fmla="*/ 387159 w 1719362"/>
              <a:gd name="connsiteY11" fmla="*/ 838119 h 1362800"/>
              <a:gd name="connsiteX12" fmla="*/ 423767 w 1719362"/>
              <a:gd name="connsiteY12" fmla="*/ 1304375 h 1362800"/>
              <a:gd name="connsiteX13" fmla="*/ 427142 w 1719362"/>
              <a:gd name="connsiteY13" fmla="*/ 1354287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53778 w 1719362"/>
              <a:gd name="connsiteY1" fmla="*/ 149151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379667 w 1719362"/>
              <a:gd name="connsiteY6" fmla="*/ 1252042 h 1362800"/>
              <a:gd name="connsiteX7" fmla="*/ 1346851 w 1719362"/>
              <a:gd name="connsiteY7" fmla="*/ 758751 h 1362800"/>
              <a:gd name="connsiteX8" fmla="*/ 1256796 w 1719362"/>
              <a:gd name="connsiteY8" fmla="*/ 509370 h 1362800"/>
              <a:gd name="connsiteX9" fmla="*/ 1014342 w 1719362"/>
              <a:gd name="connsiteY9" fmla="*/ 384679 h 1362800"/>
              <a:gd name="connsiteX10" fmla="*/ 570996 w 1719362"/>
              <a:gd name="connsiteY10" fmla="*/ 495515 h 1362800"/>
              <a:gd name="connsiteX11" fmla="*/ 428192 w 1719362"/>
              <a:gd name="connsiteY11" fmla="*/ 824378 h 1362800"/>
              <a:gd name="connsiteX12" fmla="*/ 423767 w 1719362"/>
              <a:gd name="connsiteY12" fmla="*/ 1304375 h 1362800"/>
              <a:gd name="connsiteX13" fmla="*/ 427142 w 1719362"/>
              <a:gd name="connsiteY13" fmla="*/ 1354287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53778 w 1719362"/>
              <a:gd name="connsiteY1" fmla="*/ 149151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287839 w 1719362"/>
              <a:gd name="connsiteY6" fmla="*/ 1258148 h 1362800"/>
              <a:gd name="connsiteX7" fmla="*/ 1346851 w 1719362"/>
              <a:gd name="connsiteY7" fmla="*/ 758751 h 1362800"/>
              <a:gd name="connsiteX8" fmla="*/ 1256796 w 1719362"/>
              <a:gd name="connsiteY8" fmla="*/ 509370 h 1362800"/>
              <a:gd name="connsiteX9" fmla="*/ 1014342 w 1719362"/>
              <a:gd name="connsiteY9" fmla="*/ 384679 h 1362800"/>
              <a:gd name="connsiteX10" fmla="*/ 570996 w 1719362"/>
              <a:gd name="connsiteY10" fmla="*/ 495515 h 1362800"/>
              <a:gd name="connsiteX11" fmla="*/ 428192 w 1719362"/>
              <a:gd name="connsiteY11" fmla="*/ 824378 h 1362800"/>
              <a:gd name="connsiteX12" fmla="*/ 423767 w 1719362"/>
              <a:gd name="connsiteY12" fmla="*/ 1304375 h 1362800"/>
              <a:gd name="connsiteX13" fmla="*/ 427142 w 1719362"/>
              <a:gd name="connsiteY13" fmla="*/ 1354287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53778 w 1719362"/>
              <a:gd name="connsiteY1" fmla="*/ 149151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287839 w 1719362"/>
              <a:gd name="connsiteY6" fmla="*/ 1258148 h 1362800"/>
              <a:gd name="connsiteX7" fmla="*/ 1288239 w 1719362"/>
              <a:gd name="connsiteY7" fmla="*/ 751117 h 1362800"/>
              <a:gd name="connsiteX8" fmla="*/ 1256796 w 1719362"/>
              <a:gd name="connsiteY8" fmla="*/ 509370 h 1362800"/>
              <a:gd name="connsiteX9" fmla="*/ 1014342 w 1719362"/>
              <a:gd name="connsiteY9" fmla="*/ 384679 h 1362800"/>
              <a:gd name="connsiteX10" fmla="*/ 570996 w 1719362"/>
              <a:gd name="connsiteY10" fmla="*/ 495515 h 1362800"/>
              <a:gd name="connsiteX11" fmla="*/ 428192 w 1719362"/>
              <a:gd name="connsiteY11" fmla="*/ 824378 h 1362800"/>
              <a:gd name="connsiteX12" fmla="*/ 423767 w 1719362"/>
              <a:gd name="connsiteY12" fmla="*/ 1304375 h 1362800"/>
              <a:gd name="connsiteX13" fmla="*/ 427142 w 1719362"/>
              <a:gd name="connsiteY13" fmla="*/ 1354287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53778 w 1719362"/>
              <a:gd name="connsiteY1" fmla="*/ 149151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287839 w 1719362"/>
              <a:gd name="connsiteY6" fmla="*/ 1258148 h 1362800"/>
              <a:gd name="connsiteX7" fmla="*/ 1288239 w 1719362"/>
              <a:gd name="connsiteY7" fmla="*/ 751117 h 1362800"/>
              <a:gd name="connsiteX8" fmla="*/ 1241169 w 1719362"/>
              <a:gd name="connsiteY8" fmla="*/ 513950 h 1362800"/>
              <a:gd name="connsiteX9" fmla="*/ 1014342 w 1719362"/>
              <a:gd name="connsiteY9" fmla="*/ 384679 h 1362800"/>
              <a:gd name="connsiteX10" fmla="*/ 570996 w 1719362"/>
              <a:gd name="connsiteY10" fmla="*/ 495515 h 1362800"/>
              <a:gd name="connsiteX11" fmla="*/ 428192 w 1719362"/>
              <a:gd name="connsiteY11" fmla="*/ 824378 h 1362800"/>
              <a:gd name="connsiteX12" fmla="*/ 423767 w 1719362"/>
              <a:gd name="connsiteY12" fmla="*/ 1304375 h 1362800"/>
              <a:gd name="connsiteX13" fmla="*/ 427142 w 1719362"/>
              <a:gd name="connsiteY13" fmla="*/ 1354287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53778 w 1719362"/>
              <a:gd name="connsiteY1" fmla="*/ 149151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287839 w 1719362"/>
              <a:gd name="connsiteY6" fmla="*/ 1258148 h 1362800"/>
              <a:gd name="connsiteX7" fmla="*/ 1288239 w 1719362"/>
              <a:gd name="connsiteY7" fmla="*/ 751117 h 1362800"/>
              <a:gd name="connsiteX8" fmla="*/ 1241169 w 1719362"/>
              <a:gd name="connsiteY8" fmla="*/ 513950 h 1362800"/>
              <a:gd name="connsiteX9" fmla="*/ 979176 w 1719362"/>
              <a:gd name="connsiteY9" fmla="*/ 418265 h 1362800"/>
              <a:gd name="connsiteX10" fmla="*/ 570996 w 1719362"/>
              <a:gd name="connsiteY10" fmla="*/ 495515 h 1362800"/>
              <a:gd name="connsiteX11" fmla="*/ 428192 w 1719362"/>
              <a:gd name="connsiteY11" fmla="*/ 824378 h 1362800"/>
              <a:gd name="connsiteX12" fmla="*/ 423767 w 1719362"/>
              <a:gd name="connsiteY12" fmla="*/ 1304375 h 1362800"/>
              <a:gd name="connsiteX13" fmla="*/ 427142 w 1719362"/>
              <a:gd name="connsiteY13" fmla="*/ 1354287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85042 w 1719362"/>
              <a:gd name="connsiteY1" fmla="*/ 118617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287839 w 1719362"/>
              <a:gd name="connsiteY6" fmla="*/ 1258148 h 1362800"/>
              <a:gd name="connsiteX7" fmla="*/ 1288239 w 1719362"/>
              <a:gd name="connsiteY7" fmla="*/ 751117 h 1362800"/>
              <a:gd name="connsiteX8" fmla="*/ 1241169 w 1719362"/>
              <a:gd name="connsiteY8" fmla="*/ 513950 h 1362800"/>
              <a:gd name="connsiteX9" fmla="*/ 979176 w 1719362"/>
              <a:gd name="connsiteY9" fmla="*/ 418265 h 1362800"/>
              <a:gd name="connsiteX10" fmla="*/ 570996 w 1719362"/>
              <a:gd name="connsiteY10" fmla="*/ 495515 h 1362800"/>
              <a:gd name="connsiteX11" fmla="*/ 428192 w 1719362"/>
              <a:gd name="connsiteY11" fmla="*/ 824378 h 1362800"/>
              <a:gd name="connsiteX12" fmla="*/ 423767 w 1719362"/>
              <a:gd name="connsiteY12" fmla="*/ 1304375 h 1362800"/>
              <a:gd name="connsiteX13" fmla="*/ 427142 w 1719362"/>
              <a:gd name="connsiteY13" fmla="*/ 1354287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85042 w 1719362"/>
              <a:gd name="connsiteY1" fmla="*/ 118617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287839 w 1719362"/>
              <a:gd name="connsiteY6" fmla="*/ 1258148 h 1362800"/>
              <a:gd name="connsiteX7" fmla="*/ 1288239 w 1719362"/>
              <a:gd name="connsiteY7" fmla="*/ 751117 h 1362800"/>
              <a:gd name="connsiteX8" fmla="*/ 1192326 w 1719362"/>
              <a:gd name="connsiteY8" fmla="*/ 517003 h 1362800"/>
              <a:gd name="connsiteX9" fmla="*/ 979176 w 1719362"/>
              <a:gd name="connsiteY9" fmla="*/ 418265 h 1362800"/>
              <a:gd name="connsiteX10" fmla="*/ 570996 w 1719362"/>
              <a:gd name="connsiteY10" fmla="*/ 495515 h 1362800"/>
              <a:gd name="connsiteX11" fmla="*/ 428192 w 1719362"/>
              <a:gd name="connsiteY11" fmla="*/ 824378 h 1362800"/>
              <a:gd name="connsiteX12" fmla="*/ 423767 w 1719362"/>
              <a:gd name="connsiteY12" fmla="*/ 1304375 h 1362800"/>
              <a:gd name="connsiteX13" fmla="*/ 427142 w 1719362"/>
              <a:gd name="connsiteY13" fmla="*/ 1354287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85042 w 1719362"/>
              <a:gd name="connsiteY1" fmla="*/ 118617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287839 w 1719362"/>
              <a:gd name="connsiteY6" fmla="*/ 1258148 h 1362800"/>
              <a:gd name="connsiteX7" fmla="*/ 1288239 w 1719362"/>
              <a:gd name="connsiteY7" fmla="*/ 751117 h 1362800"/>
              <a:gd name="connsiteX8" fmla="*/ 1192326 w 1719362"/>
              <a:gd name="connsiteY8" fmla="*/ 517003 h 1362800"/>
              <a:gd name="connsiteX9" fmla="*/ 979176 w 1719362"/>
              <a:gd name="connsiteY9" fmla="*/ 418265 h 1362800"/>
              <a:gd name="connsiteX10" fmla="*/ 570996 w 1719362"/>
              <a:gd name="connsiteY10" fmla="*/ 495515 h 1362800"/>
              <a:gd name="connsiteX11" fmla="*/ 428192 w 1719362"/>
              <a:gd name="connsiteY11" fmla="*/ 824378 h 1362800"/>
              <a:gd name="connsiteX12" fmla="*/ 423767 w 1719362"/>
              <a:gd name="connsiteY12" fmla="*/ 1304375 h 1362800"/>
              <a:gd name="connsiteX13" fmla="*/ 475991 w 1719362"/>
              <a:gd name="connsiteY13" fmla="*/ 1361920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85042 w 1719362"/>
              <a:gd name="connsiteY1" fmla="*/ 118617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287839 w 1719362"/>
              <a:gd name="connsiteY6" fmla="*/ 1258148 h 1362800"/>
              <a:gd name="connsiteX7" fmla="*/ 1288239 w 1719362"/>
              <a:gd name="connsiteY7" fmla="*/ 751117 h 1362800"/>
              <a:gd name="connsiteX8" fmla="*/ 1192326 w 1719362"/>
              <a:gd name="connsiteY8" fmla="*/ 517003 h 1362800"/>
              <a:gd name="connsiteX9" fmla="*/ 979176 w 1719362"/>
              <a:gd name="connsiteY9" fmla="*/ 418265 h 1362800"/>
              <a:gd name="connsiteX10" fmla="*/ 570996 w 1719362"/>
              <a:gd name="connsiteY10" fmla="*/ 495515 h 1362800"/>
              <a:gd name="connsiteX11" fmla="*/ 428192 w 1719362"/>
              <a:gd name="connsiteY11" fmla="*/ 824378 h 1362800"/>
              <a:gd name="connsiteX12" fmla="*/ 464800 w 1719362"/>
              <a:gd name="connsiteY12" fmla="*/ 1270788 h 1362800"/>
              <a:gd name="connsiteX13" fmla="*/ 475991 w 1719362"/>
              <a:gd name="connsiteY13" fmla="*/ 1361920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07949 w 1719362"/>
              <a:gd name="connsiteY0" fmla="*/ 80 h 1362800"/>
              <a:gd name="connsiteX1" fmla="*/ 1385042 w 1719362"/>
              <a:gd name="connsiteY1" fmla="*/ 118617 h 1362800"/>
              <a:gd name="connsiteX2" fmla="*/ 1637796 w 1719362"/>
              <a:gd name="connsiteY2" fmla="*/ 474733 h 1362800"/>
              <a:gd name="connsiteX3" fmla="*/ 1719246 w 1719362"/>
              <a:gd name="connsiteY3" fmla="*/ 1228710 h 1362800"/>
              <a:gd name="connsiteX4" fmla="*/ 1719362 w 1719362"/>
              <a:gd name="connsiteY4" fmla="*/ 1229716 h 1362800"/>
              <a:gd name="connsiteX5" fmla="*/ 1381915 w 1719362"/>
              <a:gd name="connsiteY5" fmla="*/ 1256031 h 1362800"/>
              <a:gd name="connsiteX6" fmla="*/ 1287839 w 1719362"/>
              <a:gd name="connsiteY6" fmla="*/ 1258148 h 1362800"/>
              <a:gd name="connsiteX7" fmla="*/ 1288239 w 1719362"/>
              <a:gd name="connsiteY7" fmla="*/ 751117 h 1362800"/>
              <a:gd name="connsiteX8" fmla="*/ 1192326 w 1719362"/>
              <a:gd name="connsiteY8" fmla="*/ 517003 h 1362800"/>
              <a:gd name="connsiteX9" fmla="*/ 979176 w 1719362"/>
              <a:gd name="connsiteY9" fmla="*/ 418265 h 1362800"/>
              <a:gd name="connsiteX10" fmla="*/ 570996 w 1719362"/>
              <a:gd name="connsiteY10" fmla="*/ 495515 h 1362800"/>
              <a:gd name="connsiteX11" fmla="*/ 457501 w 1719362"/>
              <a:gd name="connsiteY11" fmla="*/ 803004 h 1362800"/>
              <a:gd name="connsiteX12" fmla="*/ 464800 w 1719362"/>
              <a:gd name="connsiteY12" fmla="*/ 1270788 h 1362800"/>
              <a:gd name="connsiteX13" fmla="*/ 475991 w 1719362"/>
              <a:gd name="connsiteY13" fmla="*/ 1361920 h 1362800"/>
              <a:gd name="connsiteX14" fmla="*/ 12753 w 1719362"/>
              <a:gd name="connsiteY14" fmla="*/ 1362800 h 1362800"/>
              <a:gd name="connsiteX15" fmla="*/ 10064 w 1719362"/>
              <a:gd name="connsiteY15" fmla="*/ 1352962 h 1362800"/>
              <a:gd name="connsiteX16" fmla="*/ 51451 w 1719362"/>
              <a:gd name="connsiteY16" fmla="*/ 786461 h 1362800"/>
              <a:gd name="connsiteX17" fmla="*/ 266732 w 1719362"/>
              <a:gd name="connsiteY17" fmla="*/ 215943 h 1362800"/>
              <a:gd name="connsiteX18" fmla="*/ 945069 w 1719362"/>
              <a:gd name="connsiteY18" fmla="*/ 3679 h 1362800"/>
              <a:gd name="connsiteX19" fmla="*/ 1007949 w 1719362"/>
              <a:gd name="connsiteY19" fmla="*/ 80 h 1362800"/>
              <a:gd name="connsiteX0" fmla="*/ 1022264 w 1733677"/>
              <a:gd name="connsiteY0" fmla="*/ 80 h 1362800"/>
              <a:gd name="connsiteX1" fmla="*/ 1399357 w 1733677"/>
              <a:gd name="connsiteY1" fmla="*/ 118617 h 1362800"/>
              <a:gd name="connsiteX2" fmla="*/ 1652111 w 1733677"/>
              <a:gd name="connsiteY2" fmla="*/ 474733 h 1362800"/>
              <a:gd name="connsiteX3" fmla="*/ 1733561 w 1733677"/>
              <a:gd name="connsiteY3" fmla="*/ 1228710 h 1362800"/>
              <a:gd name="connsiteX4" fmla="*/ 1733677 w 1733677"/>
              <a:gd name="connsiteY4" fmla="*/ 1229716 h 1362800"/>
              <a:gd name="connsiteX5" fmla="*/ 1396230 w 1733677"/>
              <a:gd name="connsiteY5" fmla="*/ 1256031 h 1362800"/>
              <a:gd name="connsiteX6" fmla="*/ 1302154 w 1733677"/>
              <a:gd name="connsiteY6" fmla="*/ 1258148 h 1362800"/>
              <a:gd name="connsiteX7" fmla="*/ 1302554 w 1733677"/>
              <a:gd name="connsiteY7" fmla="*/ 751117 h 1362800"/>
              <a:gd name="connsiteX8" fmla="*/ 1206641 w 1733677"/>
              <a:gd name="connsiteY8" fmla="*/ 517003 h 1362800"/>
              <a:gd name="connsiteX9" fmla="*/ 993491 w 1733677"/>
              <a:gd name="connsiteY9" fmla="*/ 418265 h 1362800"/>
              <a:gd name="connsiteX10" fmla="*/ 585311 w 1733677"/>
              <a:gd name="connsiteY10" fmla="*/ 495515 h 1362800"/>
              <a:gd name="connsiteX11" fmla="*/ 471816 w 1733677"/>
              <a:gd name="connsiteY11" fmla="*/ 803004 h 1362800"/>
              <a:gd name="connsiteX12" fmla="*/ 479115 w 1733677"/>
              <a:gd name="connsiteY12" fmla="*/ 1270788 h 1362800"/>
              <a:gd name="connsiteX13" fmla="*/ 490306 w 1733677"/>
              <a:gd name="connsiteY13" fmla="*/ 1361920 h 1362800"/>
              <a:gd name="connsiteX14" fmla="*/ 27068 w 1733677"/>
              <a:gd name="connsiteY14" fmla="*/ 1362800 h 1362800"/>
              <a:gd name="connsiteX15" fmla="*/ 24379 w 1733677"/>
              <a:gd name="connsiteY15" fmla="*/ 1352962 h 1362800"/>
              <a:gd name="connsiteX16" fmla="*/ 26691 w 1733677"/>
              <a:gd name="connsiteY16" fmla="*/ 766614 h 1362800"/>
              <a:gd name="connsiteX17" fmla="*/ 281047 w 1733677"/>
              <a:gd name="connsiteY17" fmla="*/ 215943 h 1362800"/>
              <a:gd name="connsiteX18" fmla="*/ 959384 w 1733677"/>
              <a:gd name="connsiteY18" fmla="*/ 3679 h 1362800"/>
              <a:gd name="connsiteX19" fmla="*/ 1022264 w 1733677"/>
              <a:gd name="connsiteY19" fmla="*/ 80 h 1362800"/>
              <a:gd name="connsiteX0" fmla="*/ 1018629 w 1730042"/>
              <a:gd name="connsiteY0" fmla="*/ 80 h 1362800"/>
              <a:gd name="connsiteX1" fmla="*/ 1395722 w 1730042"/>
              <a:gd name="connsiteY1" fmla="*/ 118617 h 1362800"/>
              <a:gd name="connsiteX2" fmla="*/ 1648476 w 1730042"/>
              <a:gd name="connsiteY2" fmla="*/ 474733 h 1362800"/>
              <a:gd name="connsiteX3" fmla="*/ 1729926 w 1730042"/>
              <a:gd name="connsiteY3" fmla="*/ 1228710 h 1362800"/>
              <a:gd name="connsiteX4" fmla="*/ 1730042 w 1730042"/>
              <a:gd name="connsiteY4" fmla="*/ 1229716 h 1362800"/>
              <a:gd name="connsiteX5" fmla="*/ 1392595 w 1730042"/>
              <a:gd name="connsiteY5" fmla="*/ 1256031 h 1362800"/>
              <a:gd name="connsiteX6" fmla="*/ 1298519 w 1730042"/>
              <a:gd name="connsiteY6" fmla="*/ 1258148 h 1362800"/>
              <a:gd name="connsiteX7" fmla="*/ 1298919 w 1730042"/>
              <a:gd name="connsiteY7" fmla="*/ 751117 h 1362800"/>
              <a:gd name="connsiteX8" fmla="*/ 1203006 w 1730042"/>
              <a:gd name="connsiteY8" fmla="*/ 517003 h 1362800"/>
              <a:gd name="connsiteX9" fmla="*/ 989856 w 1730042"/>
              <a:gd name="connsiteY9" fmla="*/ 418265 h 1362800"/>
              <a:gd name="connsiteX10" fmla="*/ 581676 w 1730042"/>
              <a:gd name="connsiteY10" fmla="*/ 495515 h 1362800"/>
              <a:gd name="connsiteX11" fmla="*/ 468181 w 1730042"/>
              <a:gd name="connsiteY11" fmla="*/ 803004 h 1362800"/>
              <a:gd name="connsiteX12" fmla="*/ 475480 w 1730042"/>
              <a:gd name="connsiteY12" fmla="*/ 1270788 h 1362800"/>
              <a:gd name="connsiteX13" fmla="*/ 486671 w 1730042"/>
              <a:gd name="connsiteY13" fmla="*/ 1361920 h 1362800"/>
              <a:gd name="connsiteX14" fmla="*/ 23433 w 1730042"/>
              <a:gd name="connsiteY14" fmla="*/ 1362800 h 1362800"/>
              <a:gd name="connsiteX15" fmla="*/ 20744 w 1730042"/>
              <a:gd name="connsiteY15" fmla="*/ 1352962 h 1362800"/>
              <a:gd name="connsiteX16" fmla="*/ 23056 w 1730042"/>
              <a:gd name="connsiteY16" fmla="*/ 766614 h 1362800"/>
              <a:gd name="connsiteX17" fmla="*/ 222704 w 1730042"/>
              <a:gd name="connsiteY17" fmla="*/ 180830 h 1362800"/>
              <a:gd name="connsiteX18" fmla="*/ 955749 w 1730042"/>
              <a:gd name="connsiteY18" fmla="*/ 3679 h 1362800"/>
              <a:gd name="connsiteX19" fmla="*/ 1018629 w 1730042"/>
              <a:gd name="connsiteY19" fmla="*/ 80 h 1362800"/>
              <a:gd name="connsiteX0" fmla="*/ 1018629 w 1730042"/>
              <a:gd name="connsiteY0" fmla="*/ 80 h 1362800"/>
              <a:gd name="connsiteX1" fmla="*/ 1395722 w 1730042"/>
              <a:gd name="connsiteY1" fmla="*/ 118617 h 1362800"/>
              <a:gd name="connsiteX2" fmla="*/ 1648476 w 1730042"/>
              <a:gd name="connsiteY2" fmla="*/ 474733 h 1362800"/>
              <a:gd name="connsiteX3" fmla="*/ 1729926 w 1730042"/>
              <a:gd name="connsiteY3" fmla="*/ 1228710 h 1362800"/>
              <a:gd name="connsiteX4" fmla="*/ 1730042 w 1730042"/>
              <a:gd name="connsiteY4" fmla="*/ 1229716 h 1362800"/>
              <a:gd name="connsiteX5" fmla="*/ 1392595 w 1730042"/>
              <a:gd name="connsiteY5" fmla="*/ 1256031 h 1362800"/>
              <a:gd name="connsiteX6" fmla="*/ 1298519 w 1730042"/>
              <a:gd name="connsiteY6" fmla="*/ 1258148 h 1362800"/>
              <a:gd name="connsiteX7" fmla="*/ 1298919 w 1730042"/>
              <a:gd name="connsiteY7" fmla="*/ 751117 h 1362800"/>
              <a:gd name="connsiteX8" fmla="*/ 1203006 w 1730042"/>
              <a:gd name="connsiteY8" fmla="*/ 517003 h 1362800"/>
              <a:gd name="connsiteX9" fmla="*/ 989856 w 1730042"/>
              <a:gd name="connsiteY9" fmla="*/ 418265 h 1362800"/>
              <a:gd name="connsiteX10" fmla="*/ 581676 w 1730042"/>
              <a:gd name="connsiteY10" fmla="*/ 495515 h 1362800"/>
              <a:gd name="connsiteX11" fmla="*/ 468181 w 1730042"/>
              <a:gd name="connsiteY11" fmla="*/ 803004 h 1362800"/>
              <a:gd name="connsiteX12" fmla="*/ 475480 w 1730042"/>
              <a:gd name="connsiteY12" fmla="*/ 1270788 h 1362800"/>
              <a:gd name="connsiteX13" fmla="*/ 486671 w 1730042"/>
              <a:gd name="connsiteY13" fmla="*/ 1361920 h 1362800"/>
              <a:gd name="connsiteX14" fmla="*/ 23433 w 1730042"/>
              <a:gd name="connsiteY14" fmla="*/ 1362800 h 1362800"/>
              <a:gd name="connsiteX15" fmla="*/ 20744 w 1730042"/>
              <a:gd name="connsiteY15" fmla="*/ 1352962 h 1362800"/>
              <a:gd name="connsiteX16" fmla="*/ 23056 w 1730042"/>
              <a:gd name="connsiteY16" fmla="*/ 766614 h 1362800"/>
              <a:gd name="connsiteX17" fmla="*/ 222704 w 1730042"/>
              <a:gd name="connsiteY17" fmla="*/ 180830 h 1362800"/>
              <a:gd name="connsiteX18" fmla="*/ 955749 w 1730042"/>
              <a:gd name="connsiteY18" fmla="*/ 3679 h 1362800"/>
              <a:gd name="connsiteX19" fmla="*/ 1018629 w 1730042"/>
              <a:gd name="connsiteY19" fmla="*/ 80 h 1362800"/>
              <a:gd name="connsiteX0" fmla="*/ 1018629 w 1730042"/>
              <a:gd name="connsiteY0" fmla="*/ 0 h 1362720"/>
              <a:gd name="connsiteX1" fmla="*/ 1395722 w 1730042"/>
              <a:gd name="connsiteY1" fmla="*/ 118537 h 1362720"/>
              <a:gd name="connsiteX2" fmla="*/ 1648476 w 1730042"/>
              <a:gd name="connsiteY2" fmla="*/ 474653 h 1362720"/>
              <a:gd name="connsiteX3" fmla="*/ 1729926 w 1730042"/>
              <a:gd name="connsiteY3" fmla="*/ 1228630 h 1362720"/>
              <a:gd name="connsiteX4" fmla="*/ 1730042 w 1730042"/>
              <a:gd name="connsiteY4" fmla="*/ 1229636 h 1362720"/>
              <a:gd name="connsiteX5" fmla="*/ 1392595 w 1730042"/>
              <a:gd name="connsiteY5" fmla="*/ 1255951 h 1362720"/>
              <a:gd name="connsiteX6" fmla="*/ 1298519 w 1730042"/>
              <a:gd name="connsiteY6" fmla="*/ 1258068 h 1362720"/>
              <a:gd name="connsiteX7" fmla="*/ 1298919 w 1730042"/>
              <a:gd name="connsiteY7" fmla="*/ 751037 h 1362720"/>
              <a:gd name="connsiteX8" fmla="*/ 1203006 w 1730042"/>
              <a:gd name="connsiteY8" fmla="*/ 516923 h 1362720"/>
              <a:gd name="connsiteX9" fmla="*/ 989856 w 1730042"/>
              <a:gd name="connsiteY9" fmla="*/ 418185 h 1362720"/>
              <a:gd name="connsiteX10" fmla="*/ 581676 w 1730042"/>
              <a:gd name="connsiteY10" fmla="*/ 495435 h 1362720"/>
              <a:gd name="connsiteX11" fmla="*/ 468181 w 1730042"/>
              <a:gd name="connsiteY11" fmla="*/ 802924 h 1362720"/>
              <a:gd name="connsiteX12" fmla="*/ 475480 w 1730042"/>
              <a:gd name="connsiteY12" fmla="*/ 1270708 h 1362720"/>
              <a:gd name="connsiteX13" fmla="*/ 486671 w 1730042"/>
              <a:gd name="connsiteY13" fmla="*/ 1361840 h 1362720"/>
              <a:gd name="connsiteX14" fmla="*/ 23433 w 1730042"/>
              <a:gd name="connsiteY14" fmla="*/ 1362720 h 1362720"/>
              <a:gd name="connsiteX15" fmla="*/ 20744 w 1730042"/>
              <a:gd name="connsiteY15" fmla="*/ 1352882 h 1362720"/>
              <a:gd name="connsiteX16" fmla="*/ 23056 w 1730042"/>
              <a:gd name="connsiteY16" fmla="*/ 766534 h 1362720"/>
              <a:gd name="connsiteX17" fmla="*/ 222704 w 1730042"/>
              <a:gd name="connsiteY17" fmla="*/ 180750 h 1362720"/>
              <a:gd name="connsiteX18" fmla="*/ 1018629 w 1730042"/>
              <a:gd name="connsiteY18" fmla="*/ 0 h 1362720"/>
              <a:gd name="connsiteX0" fmla="*/ 1018629 w 1730042"/>
              <a:gd name="connsiteY0" fmla="*/ 286 h 1363006"/>
              <a:gd name="connsiteX1" fmla="*/ 1395722 w 1730042"/>
              <a:gd name="connsiteY1" fmla="*/ 118823 h 1363006"/>
              <a:gd name="connsiteX2" fmla="*/ 1648476 w 1730042"/>
              <a:gd name="connsiteY2" fmla="*/ 474939 h 1363006"/>
              <a:gd name="connsiteX3" fmla="*/ 1729926 w 1730042"/>
              <a:gd name="connsiteY3" fmla="*/ 1228916 h 1363006"/>
              <a:gd name="connsiteX4" fmla="*/ 1730042 w 1730042"/>
              <a:gd name="connsiteY4" fmla="*/ 1229922 h 1363006"/>
              <a:gd name="connsiteX5" fmla="*/ 1392595 w 1730042"/>
              <a:gd name="connsiteY5" fmla="*/ 1256237 h 1363006"/>
              <a:gd name="connsiteX6" fmla="*/ 1298519 w 1730042"/>
              <a:gd name="connsiteY6" fmla="*/ 1258354 h 1363006"/>
              <a:gd name="connsiteX7" fmla="*/ 1298919 w 1730042"/>
              <a:gd name="connsiteY7" fmla="*/ 751323 h 1363006"/>
              <a:gd name="connsiteX8" fmla="*/ 1203006 w 1730042"/>
              <a:gd name="connsiteY8" fmla="*/ 517209 h 1363006"/>
              <a:gd name="connsiteX9" fmla="*/ 989856 w 1730042"/>
              <a:gd name="connsiteY9" fmla="*/ 418471 h 1363006"/>
              <a:gd name="connsiteX10" fmla="*/ 581676 w 1730042"/>
              <a:gd name="connsiteY10" fmla="*/ 495721 h 1363006"/>
              <a:gd name="connsiteX11" fmla="*/ 468181 w 1730042"/>
              <a:gd name="connsiteY11" fmla="*/ 803210 h 1363006"/>
              <a:gd name="connsiteX12" fmla="*/ 475480 w 1730042"/>
              <a:gd name="connsiteY12" fmla="*/ 1270994 h 1363006"/>
              <a:gd name="connsiteX13" fmla="*/ 486671 w 1730042"/>
              <a:gd name="connsiteY13" fmla="*/ 1362126 h 1363006"/>
              <a:gd name="connsiteX14" fmla="*/ 23433 w 1730042"/>
              <a:gd name="connsiteY14" fmla="*/ 1363006 h 1363006"/>
              <a:gd name="connsiteX15" fmla="*/ 20744 w 1730042"/>
              <a:gd name="connsiteY15" fmla="*/ 1353168 h 1363006"/>
              <a:gd name="connsiteX16" fmla="*/ 23056 w 1730042"/>
              <a:gd name="connsiteY16" fmla="*/ 766820 h 1363006"/>
              <a:gd name="connsiteX17" fmla="*/ 222704 w 1730042"/>
              <a:gd name="connsiteY17" fmla="*/ 181036 h 1363006"/>
              <a:gd name="connsiteX18" fmla="*/ 1018629 w 1730042"/>
              <a:gd name="connsiteY18" fmla="*/ 286 h 1363006"/>
              <a:gd name="connsiteX0" fmla="*/ 1018629 w 1730042"/>
              <a:gd name="connsiteY0" fmla="*/ 286 h 1363006"/>
              <a:gd name="connsiteX1" fmla="*/ 1395722 w 1730042"/>
              <a:gd name="connsiteY1" fmla="*/ 118823 h 1363006"/>
              <a:gd name="connsiteX2" fmla="*/ 1648476 w 1730042"/>
              <a:gd name="connsiteY2" fmla="*/ 474939 h 1363006"/>
              <a:gd name="connsiteX3" fmla="*/ 1729926 w 1730042"/>
              <a:gd name="connsiteY3" fmla="*/ 1228916 h 1363006"/>
              <a:gd name="connsiteX4" fmla="*/ 1730042 w 1730042"/>
              <a:gd name="connsiteY4" fmla="*/ 1229922 h 1363006"/>
              <a:gd name="connsiteX5" fmla="*/ 1392595 w 1730042"/>
              <a:gd name="connsiteY5" fmla="*/ 1256237 h 1363006"/>
              <a:gd name="connsiteX6" fmla="*/ 1298519 w 1730042"/>
              <a:gd name="connsiteY6" fmla="*/ 1258354 h 1363006"/>
              <a:gd name="connsiteX7" fmla="*/ 1298919 w 1730042"/>
              <a:gd name="connsiteY7" fmla="*/ 751323 h 1363006"/>
              <a:gd name="connsiteX8" fmla="*/ 1203006 w 1730042"/>
              <a:gd name="connsiteY8" fmla="*/ 517209 h 1363006"/>
              <a:gd name="connsiteX9" fmla="*/ 989856 w 1730042"/>
              <a:gd name="connsiteY9" fmla="*/ 418471 h 1363006"/>
              <a:gd name="connsiteX10" fmla="*/ 581676 w 1730042"/>
              <a:gd name="connsiteY10" fmla="*/ 495721 h 1363006"/>
              <a:gd name="connsiteX11" fmla="*/ 468181 w 1730042"/>
              <a:gd name="connsiteY11" fmla="*/ 803210 h 1363006"/>
              <a:gd name="connsiteX12" fmla="*/ 475480 w 1730042"/>
              <a:gd name="connsiteY12" fmla="*/ 1270994 h 1363006"/>
              <a:gd name="connsiteX13" fmla="*/ 370569 w 1730042"/>
              <a:gd name="connsiteY13" fmla="*/ 1362126 h 1363006"/>
              <a:gd name="connsiteX14" fmla="*/ 23433 w 1730042"/>
              <a:gd name="connsiteY14" fmla="*/ 1363006 h 1363006"/>
              <a:gd name="connsiteX15" fmla="*/ 20744 w 1730042"/>
              <a:gd name="connsiteY15" fmla="*/ 1353168 h 1363006"/>
              <a:gd name="connsiteX16" fmla="*/ 23056 w 1730042"/>
              <a:gd name="connsiteY16" fmla="*/ 766820 h 1363006"/>
              <a:gd name="connsiteX17" fmla="*/ 222704 w 1730042"/>
              <a:gd name="connsiteY17" fmla="*/ 181036 h 1363006"/>
              <a:gd name="connsiteX18" fmla="*/ 1018629 w 1730042"/>
              <a:gd name="connsiteY18" fmla="*/ 286 h 1363006"/>
              <a:gd name="connsiteX0" fmla="*/ 1018629 w 1730042"/>
              <a:gd name="connsiteY0" fmla="*/ 286 h 1363006"/>
              <a:gd name="connsiteX1" fmla="*/ 1395722 w 1730042"/>
              <a:gd name="connsiteY1" fmla="*/ 118823 h 1363006"/>
              <a:gd name="connsiteX2" fmla="*/ 1648476 w 1730042"/>
              <a:gd name="connsiteY2" fmla="*/ 474939 h 1363006"/>
              <a:gd name="connsiteX3" fmla="*/ 1729926 w 1730042"/>
              <a:gd name="connsiteY3" fmla="*/ 1228916 h 1363006"/>
              <a:gd name="connsiteX4" fmla="*/ 1730042 w 1730042"/>
              <a:gd name="connsiteY4" fmla="*/ 1229922 h 1363006"/>
              <a:gd name="connsiteX5" fmla="*/ 1392595 w 1730042"/>
              <a:gd name="connsiteY5" fmla="*/ 1256237 h 1363006"/>
              <a:gd name="connsiteX6" fmla="*/ 1298519 w 1730042"/>
              <a:gd name="connsiteY6" fmla="*/ 1258354 h 1363006"/>
              <a:gd name="connsiteX7" fmla="*/ 1298919 w 1730042"/>
              <a:gd name="connsiteY7" fmla="*/ 751323 h 1363006"/>
              <a:gd name="connsiteX8" fmla="*/ 1203006 w 1730042"/>
              <a:gd name="connsiteY8" fmla="*/ 517209 h 1363006"/>
              <a:gd name="connsiteX9" fmla="*/ 989856 w 1730042"/>
              <a:gd name="connsiteY9" fmla="*/ 418471 h 1363006"/>
              <a:gd name="connsiteX10" fmla="*/ 581676 w 1730042"/>
              <a:gd name="connsiteY10" fmla="*/ 495721 h 1363006"/>
              <a:gd name="connsiteX11" fmla="*/ 468181 w 1730042"/>
              <a:gd name="connsiteY11" fmla="*/ 803210 h 1363006"/>
              <a:gd name="connsiteX12" fmla="*/ 375964 w 1730042"/>
              <a:gd name="connsiteY12" fmla="*/ 1227033 h 1363006"/>
              <a:gd name="connsiteX13" fmla="*/ 370569 w 1730042"/>
              <a:gd name="connsiteY13" fmla="*/ 1362126 h 1363006"/>
              <a:gd name="connsiteX14" fmla="*/ 23433 w 1730042"/>
              <a:gd name="connsiteY14" fmla="*/ 1363006 h 1363006"/>
              <a:gd name="connsiteX15" fmla="*/ 20744 w 1730042"/>
              <a:gd name="connsiteY15" fmla="*/ 1353168 h 1363006"/>
              <a:gd name="connsiteX16" fmla="*/ 23056 w 1730042"/>
              <a:gd name="connsiteY16" fmla="*/ 766820 h 1363006"/>
              <a:gd name="connsiteX17" fmla="*/ 222704 w 1730042"/>
              <a:gd name="connsiteY17" fmla="*/ 181036 h 1363006"/>
              <a:gd name="connsiteX18" fmla="*/ 1018629 w 1730042"/>
              <a:gd name="connsiteY18" fmla="*/ 286 h 1363006"/>
              <a:gd name="connsiteX0" fmla="*/ 1018629 w 1730042"/>
              <a:gd name="connsiteY0" fmla="*/ 286 h 1363006"/>
              <a:gd name="connsiteX1" fmla="*/ 1395722 w 1730042"/>
              <a:gd name="connsiteY1" fmla="*/ 118823 h 1363006"/>
              <a:gd name="connsiteX2" fmla="*/ 1648476 w 1730042"/>
              <a:gd name="connsiteY2" fmla="*/ 474939 h 1363006"/>
              <a:gd name="connsiteX3" fmla="*/ 1729926 w 1730042"/>
              <a:gd name="connsiteY3" fmla="*/ 1228916 h 1363006"/>
              <a:gd name="connsiteX4" fmla="*/ 1730042 w 1730042"/>
              <a:gd name="connsiteY4" fmla="*/ 1229922 h 1363006"/>
              <a:gd name="connsiteX5" fmla="*/ 1392595 w 1730042"/>
              <a:gd name="connsiteY5" fmla="*/ 1256237 h 1363006"/>
              <a:gd name="connsiteX6" fmla="*/ 1298519 w 1730042"/>
              <a:gd name="connsiteY6" fmla="*/ 1258354 h 1363006"/>
              <a:gd name="connsiteX7" fmla="*/ 1298919 w 1730042"/>
              <a:gd name="connsiteY7" fmla="*/ 751323 h 1363006"/>
              <a:gd name="connsiteX8" fmla="*/ 1203006 w 1730042"/>
              <a:gd name="connsiteY8" fmla="*/ 517209 h 1363006"/>
              <a:gd name="connsiteX9" fmla="*/ 989856 w 1730042"/>
              <a:gd name="connsiteY9" fmla="*/ 418471 h 1363006"/>
              <a:gd name="connsiteX10" fmla="*/ 581676 w 1730042"/>
              <a:gd name="connsiteY10" fmla="*/ 495721 h 1363006"/>
              <a:gd name="connsiteX11" fmla="*/ 416351 w 1730042"/>
              <a:gd name="connsiteY11" fmla="*/ 756500 h 1363006"/>
              <a:gd name="connsiteX12" fmla="*/ 375964 w 1730042"/>
              <a:gd name="connsiteY12" fmla="*/ 1227033 h 1363006"/>
              <a:gd name="connsiteX13" fmla="*/ 370569 w 1730042"/>
              <a:gd name="connsiteY13" fmla="*/ 1362126 h 1363006"/>
              <a:gd name="connsiteX14" fmla="*/ 23433 w 1730042"/>
              <a:gd name="connsiteY14" fmla="*/ 1363006 h 1363006"/>
              <a:gd name="connsiteX15" fmla="*/ 20744 w 1730042"/>
              <a:gd name="connsiteY15" fmla="*/ 1353168 h 1363006"/>
              <a:gd name="connsiteX16" fmla="*/ 23056 w 1730042"/>
              <a:gd name="connsiteY16" fmla="*/ 766820 h 1363006"/>
              <a:gd name="connsiteX17" fmla="*/ 222704 w 1730042"/>
              <a:gd name="connsiteY17" fmla="*/ 181036 h 1363006"/>
              <a:gd name="connsiteX18" fmla="*/ 1018629 w 1730042"/>
              <a:gd name="connsiteY18" fmla="*/ 286 h 1363006"/>
              <a:gd name="connsiteX0" fmla="*/ 1018629 w 1731453"/>
              <a:gd name="connsiteY0" fmla="*/ 286 h 1363006"/>
              <a:gd name="connsiteX1" fmla="*/ 1395722 w 1731453"/>
              <a:gd name="connsiteY1" fmla="*/ 118823 h 1363006"/>
              <a:gd name="connsiteX2" fmla="*/ 1648476 w 1731453"/>
              <a:gd name="connsiteY2" fmla="*/ 474939 h 1363006"/>
              <a:gd name="connsiteX3" fmla="*/ 1729926 w 1731453"/>
              <a:gd name="connsiteY3" fmla="*/ 1228916 h 1363006"/>
              <a:gd name="connsiteX4" fmla="*/ 1730042 w 1731453"/>
              <a:gd name="connsiteY4" fmla="*/ 1229922 h 1363006"/>
              <a:gd name="connsiteX5" fmla="*/ 1392595 w 1731453"/>
              <a:gd name="connsiteY5" fmla="*/ 1256237 h 1363006"/>
              <a:gd name="connsiteX6" fmla="*/ 1298519 w 1731453"/>
              <a:gd name="connsiteY6" fmla="*/ 1258354 h 1363006"/>
              <a:gd name="connsiteX7" fmla="*/ 1298919 w 1731453"/>
              <a:gd name="connsiteY7" fmla="*/ 751323 h 1363006"/>
              <a:gd name="connsiteX8" fmla="*/ 1203006 w 1731453"/>
              <a:gd name="connsiteY8" fmla="*/ 517209 h 1363006"/>
              <a:gd name="connsiteX9" fmla="*/ 989856 w 1731453"/>
              <a:gd name="connsiteY9" fmla="*/ 418471 h 1363006"/>
              <a:gd name="connsiteX10" fmla="*/ 581676 w 1731453"/>
              <a:gd name="connsiteY10" fmla="*/ 495721 h 1363006"/>
              <a:gd name="connsiteX11" fmla="*/ 416351 w 1731453"/>
              <a:gd name="connsiteY11" fmla="*/ 756500 h 1363006"/>
              <a:gd name="connsiteX12" fmla="*/ 375964 w 1731453"/>
              <a:gd name="connsiteY12" fmla="*/ 1227033 h 1363006"/>
              <a:gd name="connsiteX13" fmla="*/ 370569 w 1731453"/>
              <a:gd name="connsiteY13" fmla="*/ 1362126 h 1363006"/>
              <a:gd name="connsiteX14" fmla="*/ 23433 w 1731453"/>
              <a:gd name="connsiteY14" fmla="*/ 1363006 h 1363006"/>
              <a:gd name="connsiteX15" fmla="*/ 20744 w 1731453"/>
              <a:gd name="connsiteY15" fmla="*/ 1353168 h 1363006"/>
              <a:gd name="connsiteX16" fmla="*/ 23056 w 1731453"/>
              <a:gd name="connsiteY16" fmla="*/ 766820 h 1363006"/>
              <a:gd name="connsiteX17" fmla="*/ 222704 w 1731453"/>
              <a:gd name="connsiteY17" fmla="*/ 181036 h 1363006"/>
              <a:gd name="connsiteX18" fmla="*/ 1018629 w 1731453"/>
              <a:gd name="connsiteY18" fmla="*/ 286 h 1363006"/>
              <a:gd name="connsiteX0" fmla="*/ 1018629 w 1733229"/>
              <a:gd name="connsiteY0" fmla="*/ 286 h 1363006"/>
              <a:gd name="connsiteX1" fmla="*/ 1395722 w 1733229"/>
              <a:gd name="connsiteY1" fmla="*/ 118823 h 1363006"/>
              <a:gd name="connsiteX2" fmla="*/ 1648476 w 1733229"/>
              <a:gd name="connsiteY2" fmla="*/ 474939 h 1363006"/>
              <a:gd name="connsiteX3" fmla="*/ 1729926 w 1733229"/>
              <a:gd name="connsiteY3" fmla="*/ 1228916 h 1363006"/>
              <a:gd name="connsiteX4" fmla="*/ 1730042 w 1733229"/>
              <a:gd name="connsiteY4" fmla="*/ 1229922 h 1363006"/>
              <a:gd name="connsiteX5" fmla="*/ 1541875 w 1733229"/>
              <a:gd name="connsiteY5" fmla="*/ 1264479 h 1363006"/>
              <a:gd name="connsiteX6" fmla="*/ 1298519 w 1733229"/>
              <a:gd name="connsiteY6" fmla="*/ 1258354 h 1363006"/>
              <a:gd name="connsiteX7" fmla="*/ 1298919 w 1733229"/>
              <a:gd name="connsiteY7" fmla="*/ 751323 h 1363006"/>
              <a:gd name="connsiteX8" fmla="*/ 1203006 w 1733229"/>
              <a:gd name="connsiteY8" fmla="*/ 517209 h 1363006"/>
              <a:gd name="connsiteX9" fmla="*/ 989856 w 1733229"/>
              <a:gd name="connsiteY9" fmla="*/ 418471 h 1363006"/>
              <a:gd name="connsiteX10" fmla="*/ 581676 w 1733229"/>
              <a:gd name="connsiteY10" fmla="*/ 495721 h 1363006"/>
              <a:gd name="connsiteX11" fmla="*/ 416351 w 1733229"/>
              <a:gd name="connsiteY11" fmla="*/ 756500 h 1363006"/>
              <a:gd name="connsiteX12" fmla="*/ 375964 w 1733229"/>
              <a:gd name="connsiteY12" fmla="*/ 1227033 h 1363006"/>
              <a:gd name="connsiteX13" fmla="*/ 370569 w 1733229"/>
              <a:gd name="connsiteY13" fmla="*/ 1362126 h 1363006"/>
              <a:gd name="connsiteX14" fmla="*/ 23433 w 1733229"/>
              <a:gd name="connsiteY14" fmla="*/ 1363006 h 1363006"/>
              <a:gd name="connsiteX15" fmla="*/ 20744 w 1733229"/>
              <a:gd name="connsiteY15" fmla="*/ 1353168 h 1363006"/>
              <a:gd name="connsiteX16" fmla="*/ 23056 w 1733229"/>
              <a:gd name="connsiteY16" fmla="*/ 766820 h 1363006"/>
              <a:gd name="connsiteX17" fmla="*/ 222704 w 1733229"/>
              <a:gd name="connsiteY17" fmla="*/ 181036 h 1363006"/>
              <a:gd name="connsiteX18" fmla="*/ 1018629 w 1733229"/>
              <a:gd name="connsiteY18" fmla="*/ 286 h 1363006"/>
              <a:gd name="connsiteX0" fmla="*/ 1018629 w 1733229"/>
              <a:gd name="connsiteY0" fmla="*/ 286 h 1363006"/>
              <a:gd name="connsiteX1" fmla="*/ 1395722 w 1733229"/>
              <a:gd name="connsiteY1" fmla="*/ 118823 h 1363006"/>
              <a:gd name="connsiteX2" fmla="*/ 1648476 w 1733229"/>
              <a:gd name="connsiteY2" fmla="*/ 474939 h 1363006"/>
              <a:gd name="connsiteX3" fmla="*/ 1729926 w 1733229"/>
              <a:gd name="connsiteY3" fmla="*/ 1228916 h 1363006"/>
              <a:gd name="connsiteX4" fmla="*/ 1730042 w 1733229"/>
              <a:gd name="connsiteY4" fmla="*/ 1229922 h 1363006"/>
              <a:gd name="connsiteX5" fmla="*/ 1541875 w 1733229"/>
              <a:gd name="connsiteY5" fmla="*/ 1264479 h 1363006"/>
              <a:gd name="connsiteX6" fmla="*/ 1422920 w 1733229"/>
              <a:gd name="connsiteY6" fmla="*/ 1277587 h 1363006"/>
              <a:gd name="connsiteX7" fmla="*/ 1298919 w 1733229"/>
              <a:gd name="connsiteY7" fmla="*/ 751323 h 1363006"/>
              <a:gd name="connsiteX8" fmla="*/ 1203006 w 1733229"/>
              <a:gd name="connsiteY8" fmla="*/ 517209 h 1363006"/>
              <a:gd name="connsiteX9" fmla="*/ 989856 w 1733229"/>
              <a:gd name="connsiteY9" fmla="*/ 418471 h 1363006"/>
              <a:gd name="connsiteX10" fmla="*/ 581676 w 1733229"/>
              <a:gd name="connsiteY10" fmla="*/ 495721 h 1363006"/>
              <a:gd name="connsiteX11" fmla="*/ 416351 w 1733229"/>
              <a:gd name="connsiteY11" fmla="*/ 756500 h 1363006"/>
              <a:gd name="connsiteX12" fmla="*/ 375964 w 1733229"/>
              <a:gd name="connsiteY12" fmla="*/ 1227033 h 1363006"/>
              <a:gd name="connsiteX13" fmla="*/ 370569 w 1733229"/>
              <a:gd name="connsiteY13" fmla="*/ 1362126 h 1363006"/>
              <a:gd name="connsiteX14" fmla="*/ 23433 w 1733229"/>
              <a:gd name="connsiteY14" fmla="*/ 1363006 h 1363006"/>
              <a:gd name="connsiteX15" fmla="*/ 20744 w 1733229"/>
              <a:gd name="connsiteY15" fmla="*/ 1353168 h 1363006"/>
              <a:gd name="connsiteX16" fmla="*/ 23056 w 1733229"/>
              <a:gd name="connsiteY16" fmla="*/ 766820 h 1363006"/>
              <a:gd name="connsiteX17" fmla="*/ 222704 w 1733229"/>
              <a:gd name="connsiteY17" fmla="*/ 181036 h 1363006"/>
              <a:gd name="connsiteX18" fmla="*/ 1018629 w 1733229"/>
              <a:gd name="connsiteY18" fmla="*/ 286 h 1363006"/>
              <a:gd name="connsiteX0" fmla="*/ 1018629 w 1733229"/>
              <a:gd name="connsiteY0" fmla="*/ 286 h 1363006"/>
              <a:gd name="connsiteX1" fmla="*/ 1395722 w 1733229"/>
              <a:gd name="connsiteY1" fmla="*/ 118823 h 1363006"/>
              <a:gd name="connsiteX2" fmla="*/ 1648476 w 1733229"/>
              <a:gd name="connsiteY2" fmla="*/ 474939 h 1363006"/>
              <a:gd name="connsiteX3" fmla="*/ 1729926 w 1733229"/>
              <a:gd name="connsiteY3" fmla="*/ 1228916 h 1363006"/>
              <a:gd name="connsiteX4" fmla="*/ 1730042 w 1733229"/>
              <a:gd name="connsiteY4" fmla="*/ 1229922 h 1363006"/>
              <a:gd name="connsiteX5" fmla="*/ 1541875 w 1733229"/>
              <a:gd name="connsiteY5" fmla="*/ 1264479 h 1363006"/>
              <a:gd name="connsiteX6" fmla="*/ 1422920 w 1733229"/>
              <a:gd name="connsiteY6" fmla="*/ 1277587 h 1363006"/>
              <a:gd name="connsiteX7" fmla="*/ 1346608 w 1733229"/>
              <a:gd name="connsiteY7" fmla="*/ 745828 h 1363006"/>
              <a:gd name="connsiteX8" fmla="*/ 1203006 w 1733229"/>
              <a:gd name="connsiteY8" fmla="*/ 517209 h 1363006"/>
              <a:gd name="connsiteX9" fmla="*/ 989856 w 1733229"/>
              <a:gd name="connsiteY9" fmla="*/ 418471 h 1363006"/>
              <a:gd name="connsiteX10" fmla="*/ 581676 w 1733229"/>
              <a:gd name="connsiteY10" fmla="*/ 495721 h 1363006"/>
              <a:gd name="connsiteX11" fmla="*/ 416351 w 1733229"/>
              <a:gd name="connsiteY11" fmla="*/ 756500 h 1363006"/>
              <a:gd name="connsiteX12" fmla="*/ 375964 w 1733229"/>
              <a:gd name="connsiteY12" fmla="*/ 1227033 h 1363006"/>
              <a:gd name="connsiteX13" fmla="*/ 370569 w 1733229"/>
              <a:gd name="connsiteY13" fmla="*/ 1362126 h 1363006"/>
              <a:gd name="connsiteX14" fmla="*/ 23433 w 1733229"/>
              <a:gd name="connsiteY14" fmla="*/ 1363006 h 1363006"/>
              <a:gd name="connsiteX15" fmla="*/ 20744 w 1733229"/>
              <a:gd name="connsiteY15" fmla="*/ 1353168 h 1363006"/>
              <a:gd name="connsiteX16" fmla="*/ 23056 w 1733229"/>
              <a:gd name="connsiteY16" fmla="*/ 766820 h 1363006"/>
              <a:gd name="connsiteX17" fmla="*/ 222704 w 1733229"/>
              <a:gd name="connsiteY17" fmla="*/ 181036 h 1363006"/>
              <a:gd name="connsiteX18" fmla="*/ 1018629 w 1733229"/>
              <a:gd name="connsiteY18" fmla="*/ 286 h 1363006"/>
              <a:gd name="connsiteX0" fmla="*/ 1018629 w 1733229"/>
              <a:gd name="connsiteY0" fmla="*/ 286 h 1363006"/>
              <a:gd name="connsiteX1" fmla="*/ 1395722 w 1733229"/>
              <a:gd name="connsiteY1" fmla="*/ 118823 h 1363006"/>
              <a:gd name="connsiteX2" fmla="*/ 1648476 w 1733229"/>
              <a:gd name="connsiteY2" fmla="*/ 474939 h 1363006"/>
              <a:gd name="connsiteX3" fmla="*/ 1729926 w 1733229"/>
              <a:gd name="connsiteY3" fmla="*/ 1228916 h 1363006"/>
              <a:gd name="connsiteX4" fmla="*/ 1730042 w 1733229"/>
              <a:gd name="connsiteY4" fmla="*/ 1229922 h 1363006"/>
              <a:gd name="connsiteX5" fmla="*/ 1541875 w 1733229"/>
              <a:gd name="connsiteY5" fmla="*/ 1264479 h 1363006"/>
              <a:gd name="connsiteX6" fmla="*/ 1422923 w 1733229"/>
              <a:gd name="connsiteY6" fmla="*/ 1277587 h 1363006"/>
              <a:gd name="connsiteX7" fmla="*/ 1346608 w 1733229"/>
              <a:gd name="connsiteY7" fmla="*/ 745828 h 1363006"/>
              <a:gd name="connsiteX8" fmla="*/ 1203006 w 1733229"/>
              <a:gd name="connsiteY8" fmla="*/ 517209 h 1363006"/>
              <a:gd name="connsiteX9" fmla="*/ 989856 w 1733229"/>
              <a:gd name="connsiteY9" fmla="*/ 418471 h 1363006"/>
              <a:gd name="connsiteX10" fmla="*/ 581676 w 1733229"/>
              <a:gd name="connsiteY10" fmla="*/ 495721 h 1363006"/>
              <a:gd name="connsiteX11" fmla="*/ 416351 w 1733229"/>
              <a:gd name="connsiteY11" fmla="*/ 756500 h 1363006"/>
              <a:gd name="connsiteX12" fmla="*/ 375964 w 1733229"/>
              <a:gd name="connsiteY12" fmla="*/ 1227033 h 1363006"/>
              <a:gd name="connsiteX13" fmla="*/ 370569 w 1733229"/>
              <a:gd name="connsiteY13" fmla="*/ 1362126 h 1363006"/>
              <a:gd name="connsiteX14" fmla="*/ 23433 w 1733229"/>
              <a:gd name="connsiteY14" fmla="*/ 1363006 h 1363006"/>
              <a:gd name="connsiteX15" fmla="*/ 20744 w 1733229"/>
              <a:gd name="connsiteY15" fmla="*/ 1353168 h 1363006"/>
              <a:gd name="connsiteX16" fmla="*/ 23056 w 1733229"/>
              <a:gd name="connsiteY16" fmla="*/ 766820 h 1363006"/>
              <a:gd name="connsiteX17" fmla="*/ 222704 w 1733229"/>
              <a:gd name="connsiteY17" fmla="*/ 181036 h 1363006"/>
              <a:gd name="connsiteX18" fmla="*/ 1018629 w 1733229"/>
              <a:gd name="connsiteY18" fmla="*/ 286 h 1363006"/>
              <a:gd name="connsiteX0" fmla="*/ 1018629 w 1733229"/>
              <a:gd name="connsiteY0" fmla="*/ 286 h 1363006"/>
              <a:gd name="connsiteX1" fmla="*/ 1395722 w 1733229"/>
              <a:gd name="connsiteY1" fmla="*/ 118823 h 1363006"/>
              <a:gd name="connsiteX2" fmla="*/ 1648476 w 1733229"/>
              <a:gd name="connsiteY2" fmla="*/ 474939 h 1363006"/>
              <a:gd name="connsiteX3" fmla="*/ 1729926 w 1733229"/>
              <a:gd name="connsiteY3" fmla="*/ 1228916 h 1363006"/>
              <a:gd name="connsiteX4" fmla="*/ 1730042 w 1733229"/>
              <a:gd name="connsiteY4" fmla="*/ 1229922 h 1363006"/>
              <a:gd name="connsiteX5" fmla="*/ 1541875 w 1733229"/>
              <a:gd name="connsiteY5" fmla="*/ 1264479 h 1363006"/>
              <a:gd name="connsiteX6" fmla="*/ 1439512 w 1733229"/>
              <a:gd name="connsiteY6" fmla="*/ 1263850 h 1363006"/>
              <a:gd name="connsiteX7" fmla="*/ 1346608 w 1733229"/>
              <a:gd name="connsiteY7" fmla="*/ 745828 h 1363006"/>
              <a:gd name="connsiteX8" fmla="*/ 1203006 w 1733229"/>
              <a:gd name="connsiteY8" fmla="*/ 517209 h 1363006"/>
              <a:gd name="connsiteX9" fmla="*/ 989856 w 1733229"/>
              <a:gd name="connsiteY9" fmla="*/ 418471 h 1363006"/>
              <a:gd name="connsiteX10" fmla="*/ 581676 w 1733229"/>
              <a:gd name="connsiteY10" fmla="*/ 495721 h 1363006"/>
              <a:gd name="connsiteX11" fmla="*/ 416351 w 1733229"/>
              <a:gd name="connsiteY11" fmla="*/ 756500 h 1363006"/>
              <a:gd name="connsiteX12" fmla="*/ 375964 w 1733229"/>
              <a:gd name="connsiteY12" fmla="*/ 1227033 h 1363006"/>
              <a:gd name="connsiteX13" fmla="*/ 370569 w 1733229"/>
              <a:gd name="connsiteY13" fmla="*/ 1362126 h 1363006"/>
              <a:gd name="connsiteX14" fmla="*/ 23433 w 1733229"/>
              <a:gd name="connsiteY14" fmla="*/ 1363006 h 1363006"/>
              <a:gd name="connsiteX15" fmla="*/ 20744 w 1733229"/>
              <a:gd name="connsiteY15" fmla="*/ 1353168 h 1363006"/>
              <a:gd name="connsiteX16" fmla="*/ 23056 w 1733229"/>
              <a:gd name="connsiteY16" fmla="*/ 766820 h 1363006"/>
              <a:gd name="connsiteX17" fmla="*/ 222704 w 1733229"/>
              <a:gd name="connsiteY17" fmla="*/ 181036 h 1363006"/>
              <a:gd name="connsiteX18" fmla="*/ 1018629 w 1733229"/>
              <a:gd name="connsiteY18" fmla="*/ 286 h 1363006"/>
              <a:gd name="connsiteX0" fmla="*/ 1018629 w 1733229"/>
              <a:gd name="connsiteY0" fmla="*/ 286 h 1363006"/>
              <a:gd name="connsiteX1" fmla="*/ 1395722 w 1733229"/>
              <a:gd name="connsiteY1" fmla="*/ 118823 h 1363006"/>
              <a:gd name="connsiteX2" fmla="*/ 1648476 w 1733229"/>
              <a:gd name="connsiteY2" fmla="*/ 474939 h 1363006"/>
              <a:gd name="connsiteX3" fmla="*/ 1729926 w 1733229"/>
              <a:gd name="connsiteY3" fmla="*/ 1228916 h 1363006"/>
              <a:gd name="connsiteX4" fmla="*/ 1730042 w 1733229"/>
              <a:gd name="connsiteY4" fmla="*/ 1229922 h 1363006"/>
              <a:gd name="connsiteX5" fmla="*/ 1541875 w 1733229"/>
              <a:gd name="connsiteY5" fmla="*/ 1264479 h 1363006"/>
              <a:gd name="connsiteX6" fmla="*/ 1439512 w 1733229"/>
              <a:gd name="connsiteY6" fmla="*/ 1263850 h 1363006"/>
              <a:gd name="connsiteX7" fmla="*/ 1361124 w 1733229"/>
              <a:gd name="connsiteY7" fmla="*/ 721099 h 1363006"/>
              <a:gd name="connsiteX8" fmla="*/ 1203006 w 1733229"/>
              <a:gd name="connsiteY8" fmla="*/ 517209 h 1363006"/>
              <a:gd name="connsiteX9" fmla="*/ 989856 w 1733229"/>
              <a:gd name="connsiteY9" fmla="*/ 418471 h 1363006"/>
              <a:gd name="connsiteX10" fmla="*/ 581676 w 1733229"/>
              <a:gd name="connsiteY10" fmla="*/ 495721 h 1363006"/>
              <a:gd name="connsiteX11" fmla="*/ 416351 w 1733229"/>
              <a:gd name="connsiteY11" fmla="*/ 756500 h 1363006"/>
              <a:gd name="connsiteX12" fmla="*/ 375964 w 1733229"/>
              <a:gd name="connsiteY12" fmla="*/ 1227033 h 1363006"/>
              <a:gd name="connsiteX13" fmla="*/ 370569 w 1733229"/>
              <a:gd name="connsiteY13" fmla="*/ 1362126 h 1363006"/>
              <a:gd name="connsiteX14" fmla="*/ 23433 w 1733229"/>
              <a:gd name="connsiteY14" fmla="*/ 1363006 h 1363006"/>
              <a:gd name="connsiteX15" fmla="*/ 20744 w 1733229"/>
              <a:gd name="connsiteY15" fmla="*/ 1353168 h 1363006"/>
              <a:gd name="connsiteX16" fmla="*/ 23056 w 1733229"/>
              <a:gd name="connsiteY16" fmla="*/ 766820 h 1363006"/>
              <a:gd name="connsiteX17" fmla="*/ 222704 w 1733229"/>
              <a:gd name="connsiteY17" fmla="*/ 181036 h 1363006"/>
              <a:gd name="connsiteX18" fmla="*/ 1018629 w 1733229"/>
              <a:gd name="connsiteY18" fmla="*/ 286 h 1363006"/>
              <a:gd name="connsiteX0" fmla="*/ 1018629 w 1733229"/>
              <a:gd name="connsiteY0" fmla="*/ 286 h 1363006"/>
              <a:gd name="connsiteX1" fmla="*/ 1362552 w 1733229"/>
              <a:gd name="connsiteY1" fmla="*/ 165531 h 1363006"/>
              <a:gd name="connsiteX2" fmla="*/ 1648476 w 1733229"/>
              <a:gd name="connsiteY2" fmla="*/ 474939 h 1363006"/>
              <a:gd name="connsiteX3" fmla="*/ 1729926 w 1733229"/>
              <a:gd name="connsiteY3" fmla="*/ 1228916 h 1363006"/>
              <a:gd name="connsiteX4" fmla="*/ 1730042 w 1733229"/>
              <a:gd name="connsiteY4" fmla="*/ 1229922 h 1363006"/>
              <a:gd name="connsiteX5" fmla="*/ 1541875 w 1733229"/>
              <a:gd name="connsiteY5" fmla="*/ 1264479 h 1363006"/>
              <a:gd name="connsiteX6" fmla="*/ 1439512 w 1733229"/>
              <a:gd name="connsiteY6" fmla="*/ 1263850 h 1363006"/>
              <a:gd name="connsiteX7" fmla="*/ 1361124 w 1733229"/>
              <a:gd name="connsiteY7" fmla="*/ 721099 h 1363006"/>
              <a:gd name="connsiteX8" fmla="*/ 1203006 w 1733229"/>
              <a:gd name="connsiteY8" fmla="*/ 517209 h 1363006"/>
              <a:gd name="connsiteX9" fmla="*/ 989856 w 1733229"/>
              <a:gd name="connsiteY9" fmla="*/ 418471 h 1363006"/>
              <a:gd name="connsiteX10" fmla="*/ 581676 w 1733229"/>
              <a:gd name="connsiteY10" fmla="*/ 495721 h 1363006"/>
              <a:gd name="connsiteX11" fmla="*/ 416351 w 1733229"/>
              <a:gd name="connsiteY11" fmla="*/ 756500 h 1363006"/>
              <a:gd name="connsiteX12" fmla="*/ 375964 w 1733229"/>
              <a:gd name="connsiteY12" fmla="*/ 1227033 h 1363006"/>
              <a:gd name="connsiteX13" fmla="*/ 370569 w 1733229"/>
              <a:gd name="connsiteY13" fmla="*/ 1362126 h 1363006"/>
              <a:gd name="connsiteX14" fmla="*/ 23433 w 1733229"/>
              <a:gd name="connsiteY14" fmla="*/ 1363006 h 1363006"/>
              <a:gd name="connsiteX15" fmla="*/ 20744 w 1733229"/>
              <a:gd name="connsiteY15" fmla="*/ 1353168 h 1363006"/>
              <a:gd name="connsiteX16" fmla="*/ 23056 w 1733229"/>
              <a:gd name="connsiteY16" fmla="*/ 766820 h 1363006"/>
              <a:gd name="connsiteX17" fmla="*/ 222704 w 1733229"/>
              <a:gd name="connsiteY17" fmla="*/ 181036 h 1363006"/>
              <a:gd name="connsiteX18" fmla="*/ 1018629 w 1733229"/>
              <a:gd name="connsiteY18" fmla="*/ 286 h 1363006"/>
              <a:gd name="connsiteX0" fmla="*/ 1018629 w 1733229"/>
              <a:gd name="connsiteY0" fmla="*/ 286 h 1363006"/>
              <a:gd name="connsiteX1" fmla="*/ 1362552 w 1733229"/>
              <a:gd name="connsiteY1" fmla="*/ 165531 h 1363006"/>
              <a:gd name="connsiteX2" fmla="*/ 1642258 w 1733229"/>
              <a:gd name="connsiteY2" fmla="*/ 518900 h 1363006"/>
              <a:gd name="connsiteX3" fmla="*/ 1729926 w 1733229"/>
              <a:gd name="connsiteY3" fmla="*/ 1228916 h 1363006"/>
              <a:gd name="connsiteX4" fmla="*/ 1730042 w 1733229"/>
              <a:gd name="connsiteY4" fmla="*/ 1229922 h 1363006"/>
              <a:gd name="connsiteX5" fmla="*/ 1541875 w 1733229"/>
              <a:gd name="connsiteY5" fmla="*/ 1264479 h 1363006"/>
              <a:gd name="connsiteX6" fmla="*/ 1439512 w 1733229"/>
              <a:gd name="connsiteY6" fmla="*/ 1263850 h 1363006"/>
              <a:gd name="connsiteX7" fmla="*/ 1361124 w 1733229"/>
              <a:gd name="connsiteY7" fmla="*/ 721099 h 1363006"/>
              <a:gd name="connsiteX8" fmla="*/ 1203006 w 1733229"/>
              <a:gd name="connsiteY8" fmla="*/ 517209 h 1363006"/>
              <a:gd name="connsiteX9" fmla="*/ 989856 w 1733229"/>
              <a:gd name="connsiteY9" fmla="*/ 418471 h 1363006"/>
              <a:gd name="connsiteX10" fmla="*/ 581676 w 1733229"/>
              <a:gd name="connsiteY10" fmla="*/ 495721 h 1363006"/>
              <a:gd name="connsiteX11" fmla="*/ 416351 w 1733229"/>
              <a:gd name="connsiteY11" fmla="*/ 756500 h 1363006"/>
              <a:gd name="connsiteX12" fmla="*/ 375964 w 1733229"/>
              <a:gd name="connsiteY12" fmla="*/ 1227033 h 1363006"/>
              <a:gd name="connsiteX13" fmla="*/ 370569 w 1733229"/>
              <a:gd name="connsiteY13" fmla="*/ 1362126 h 1363006"/>
              <a:gd name="connsiteX14" fmla="*/ 23433 w 1733229"/>
              <a:gd name="connsiteY14" fmla="*/ 1363006 h 1363006"/>
              <a:gd name="connsiteX15" fmla="*/ 20744 w 1733229"/>
              <a:gd name="connsiteY15" fmla="*/ 1353168 h 1363006"/>
              <a:gd name="connsiteX16" fmla="*/ 23056 w 1733229"/>
              <a:gd name="connsiteY16" fmla="*/ 766820 h 1363006"/>
              <a:gd name="connsiteX17" fmla="*/ 222704 w 1733229"/>
              <a:gd name="connsiteY17" fmla="*/ 181036 h 1363006"/>
              <a:gd name="connsiteX18" fmla="*/ 1018629 w 1733229"/>
              <a:gd name="connsiteY18" fmla="*/ 286 h 1363006"/>
              <a:gd name="connsiteX0" fmla="*/ 1023910 w 1738510"/>
              <a:gd name="connsiteY0" fmla="*/ 207 h 1362927"/>
              <a:gd name="connsiteX1" fmla="*/ 1367833 w 1738510"/>
              <a:gd name="connsiteY1" fmla="*/ 165452 h 1362927"/>
              <a:gd name="connsiteX2" fmla="*/ 1647539 w 1738510"/>
              <a:gd name="connsiteY2" fmla="*/ 518821 h 1362927"/>
              <a:gd name="connsiteX3" fmla="*/ 1735207 w 1738510"/>
              <a:gd name="connsiteY3" fmla="*/ 1228837 h 1362927"/>
              <a:gd name="connsiteX4" fmla="*/ 1735323 w 1738510"/>
              <a:gd name="connsiteY4" fmla="*/ 1229843 h 1362927"/>
              <a:gd name="connsiteX5" fmla="*/ 1547156 w 1738510"/>
              <a:gd name="connsiteY5" fmla="*/ 1264400 h 1362927"/>
              <a:gd name="connsiteX6" fmla="*/ 1444793 w 1738510"/>
              <a:gd name="connsiteY6" fmla="*/ 1263771 h 1362927"/>
              <a:gd name="connsiteX7" fmla="*/ 1366405 w 1738510"/>
              <a:gd name="connsiteY7" fmla="*/ 721020 h 1362927"/>
              <a:gd name="connsiteX8" fmla="*/ 1208287 w 1738510"/>
              <a:gd name="connsiteY8" fmla="*/ 517130 h 1362927"/>
              <a:gd name="connsiteX9" fmla="*/ 995137 w 1738510"/>
              <a:gd name="connsiteY9" fmla="*/ 418392 h 1362927"/>
              <a:gd name="connsiteX10" fmla="*/ 586957 w 1738510"/>
              <a:gd name="connsiteY10" fmla="*/ 495642 h 1362927"/>
              <a:gd name="connsiteX11" fmla="*/ 421632 w 1738510"/>
              <a:gd name="connsiteY11" fmla="*/ 756421 h 1362927"/>
              <a:gd name="connsiteX12" fmla="*/ 381245 w 1738510"/>
              <a:gd name="connsiteY12" fmla="*/ 1226954 h 1362927"/>
              <a:gd name="connsiteX13" fmla="*/ 375850 w 1738510"/>
              <a:gd name="connsiteY13" fmla="*/ 1362047 h 1362927"/>
              <a:gd name="connsiteX14" fmla="*/ 28714 w 1738510"/>
              <a:gd name="connsiteY14" fmla="*/ 1362927 h 1362927"/>
              <a:gd name="connsiteX15" fmla="*/ 26025 w 1738510"/>
              <a:gd name="connsiteY15" fmla="*/ 1353089 h 1362927"/>
              <a:gd name="connsiteX16" fmla="*/ 28337 w 1738510"/>
              <a:gd name="connsiteY16" fmla="*/ 766741 h 1362927"/>
              <a:gd name="connsiteX17" fmla="*/ 306772 w 1738510"/>
              <a:gd name="connsiteY17" fmla="*/ 205685 h 1362927"/>
              <a:gd name="connsiteX18" fmla="*/ 1023910 w 1738510"/>
              <a:gd name="connsiteY18" fmla="*/ 207 h 1362927"/>
              <a:gd name="connsiteX0" fmla="*/ 1010043 w 1724643"/>
              <a:gd name="connsiteY0" fmla="*/ 207 h 1362927"/>
              <a:gd name="connsiteX1" fmla="*/ 1353966 w 1724643"/>
              <a:gd name="connsiteY1" fmla="*/ 165452 h 1362927"/>
              <a:gd name="connsiteX2" fmla="*/ 1633672 w 1724643"/>
              <a:gd name="connsiteY2" fmla="*/ 518821 h 1362927"/>
              <a:gd name="connsiteX3" fmla="*/ 1721340 w 1724643"/>
              <a:gd name="connsiteY3" fmla="*/ 1228837 h 1362927"/>
              <a:gd name="connsiteX4" fmla="*/ 1721456 w 1724643"/>
              <a:gd name="connsiteY4" fmla="*/ 1229843 h 1362927"/>
              <a:gd name="connsiteX5" fmla="*/ 1533289 w 1724643"/>
              <a:gd name="connsiteY5" fmla="*/ 1264400 h 1362927"/>
              <a:gd name="connsiteX6" fmla="*/ 1430926 w 1724643"/>
              <a:gd name="connsiteY6" fmla="*/ 1263771 h 1362927"/>
              <a:gd name="connsiteX7" fmla="*/ 1352538 w 1724643"/>
              <a:gd name="connsiteY7" fmla="*/ 721020 h 1362927"/>
              <a:gd name="connsiteX8" fmla="*/ 1194420 w 1724643"/>
              <a:gd name="connsiteY8" fmla="*/ 517130 h 1362927"/>
              <a:gd name="connsiteX9" fmla="*/ 981270 w 1724643"/>
              <a:gd name="connsiteY9" fmla="*/ 418392 h 1362927"/>
              <a:gd name="connsiteX10" fmla="*/ 573090 w 1724643"/>
              <a:gd name="connsiteY10" fmla="*/ 495642 h 1362927"/>
              <a:gd name="connsiteX11" fmla="*/ 407765 w 1724643"/>
              <a:gd name="connsiteY11" fmla="*/ 756421 h 1362927"/>
              <a:gd name="connsiteX12" fmla="*/ 367378 w 1724643"/>
              <a:gd name="connsiteY12" fmla="*/ 1226954 h 1362927"/>
              <a:gd name="connsiteX13" fmla="*/ 361983 w 1724643"/>
              <a:gd name="connsiteY13" fmla="*/ 1362047 h 1362927"/>
              <a:gd name="connsiteX14" fmla="*/ 14847 w 1724643"/>
              <a:gd name="connsiteY14" fmla="*/ 1362927 h 1362927"/>
              <a:gd name="connsiteX15" fmla="*/ 12158 w 1724643"/>
              <a:gd name="connsiteY15" fmla="*/ 1353089 h 1362927"/>
              <a:gd name="connsiteX16" fmla="*/ 47643 w 1724643"/>
              <a:gd name="connsiteY16" fmla="*/ 753004 h 1362927"/>
              <a:gd name="connsiteX17" fmla="*/ 292905 w 1724643"/>
              <a:gd name="connsiteY17" fmla="*/ 205685 h 1362927"/>
              <a:gd name="connsiteX18" fmla="*/ 1010043 w 1724643"/>
              <a:gd name="connsiteY18" fmla="*/ 207 h 1362927"/>
              <a:gd name="connsiteX0" fmla="*/ 995196 w 1709796"/>
              <a:gd name="connsiteY0" fmla="*/ 207 h 1362927"/>
              <a:gd name="connsiteX1" fmla="*/ 1339119 w 1709796"/>
              <a:gd name="connsiteY1" fmla="*/ 165452 h 1362927"/>
              <a:gd name="connsiteX2" fmla="*/ 1618825 w 1709796"/>
              <a:gd name="connsiteY2" fmla="*/ 518821 h 1362927"/>
              <a:gd name="connsiteX3" fmla="*/ 1706493 w 1709796"/>
              <a:gd name="connsiteY3" fmla="*/ 1228837 h 1362927"/>
              <a:gd name="connsiteX4" fmla="*/ 1706609 w 1709796"/>
              <a:gd name="connsiteY4" fmla="*/ 1229843 h 1362927"/>
              <a:gd name="connsiteX5" fmla="*/ 1518442 w 1709796"/>
              <a:gd name="connsiteY5" fmla="*/ 1264400 h 1362927"/>
              <a:gd name="connsiteX6" fmla="*/ 1416079 w 1709796"/>
              <a:gd name="connsiteY6" fmla="*/ 1263771 h 1362927"/>
              <a:gd name="connsiteX7" fmla="*/ 1337691 w 1709796"/>
              <a:gd name="connsiteY7" fmla="*/ 721020 h 1362927"/>
              <a:gd name="connsiteX8" fmla="*/ 1179573 w 1709796"/>
              <a:gd name="connsiteY8" fmla="*/ 517130 h 1362927"/>
              <a:gd name="connsiteX9" fmla="*/ 966423 w 1709796"/>
              <a:gd name="connsiteY9" fmla="*/ 418392 h 1362927"/>
              <a:gd name="connsiteX10" fmla="*/ 558243 w 1709796"/>
              <a:gd name="connsiteY10" fmla="*/ 495642 h 1362927"/>
              <a:gd name="connsiteX11" fmla="*/ 392918 w 1709796"/>
              <a:gd name="connsiteY11" fmla="*/ 756421 h 1362927"/>
              <a:gd name="connsiteX12" fmla="*/ 352531 w 1709796"/>
              <a:gd name="connsiteY12" fmla="*/ 1226954 h 1362927"/>
              <a:gd name="connsiteX13" fmla="*/ 347136 w 1709796"/>
              <a:gd name="connsiteY13" fmla="*/ 1362047 h 1362927"/>
              <a:gd name="connsiteX14" fmla="*/ 0 w 1709796"/>
              <a:gd name="connsiteY14" fmla="*/ 1362927 h 1362927"/>
              <a:gd name="connsiteX15" fmla="*/ 32796 w 1709796"/>
              <a:gd name="connsiteY15" fmla="*/ 753004 h 1362927"/>
              <a:gd name="connsiteX16" fmla="*/ 278058 w 1709796"/>
              <a:gd name="connsiteY16" fmla="*/ 205685 h 1362927"/>
              <a:gd name="connsiteX17" fmla="*/ 995196 w 1709796"/>
              <a:gd name="connsiteY17" fmla="*/ 207 h 1362927"/>
              <a:gd name="connsiteX0" fmla="*/ 1008879 w 1723479"/>
              <a:gd name="connsiteY0" fmla="*/ 207 h 1362927"/>
              <a:gd name="connsiteX1" fmla="*/ 1352802 w 1723479"/>
              <a:gd name="connsiteY1" fmla="*/ 165452 h 1362927"/>
              <a:gd name="connsiteX2" fmla="*/ 1632508 w 1723479"/>
              <a:gd name="connsiteY2" fmla="*/ 518821 h 1362927"/>
              <a:gd name="connsiteX3" fmla="*/ 1720176 w 1723479"/>
              <a:gd name="connsiteY3" fmla="*/ 1228837 h 1362927"/>
              <a:gd name="connsiteX4" fmla="*/ 1720292 w 1723479"/>
              <a:gd name="connsiteY4" fmla="*/ 1229843 h 1362927"/>
              <a:gd name="connsiteX5" fmla="*/ 1532125 w 1723479"/>
              <a:gd name="connsiteY5" fmla="*/ 1264400 h 1362927"/>
              <a:gd name="connsiteX6" fmla="*/ 1429762 w 1723479"/>
              <a:gd name="connsiteY6" fmla="*/ 1263771 h 1362927"/>
              <a:gd name="connsiteX7" fmla="*/ 1351374 w 1723479"/>
              <a:gd name="connsiteY7" fmla="*/ 721020 h 1362927"/>
              <a:gd name="connsiteX8" fmla="*/ 1193256 w 1723479"/>
              <a:gd name="connsiteY8" fmla="*/ 517130 h 1362927"/>
              <a:gd name="connsiteX9" fmla="*/ 980106 w 1723479"/>
              <a:gd name="connsiteY9" fmla="*/ 418392 h 1362927"/>
              <a:gd name="connsiteX10" fmla="*/ 571926 w 1723479"/>
              <a:gd name="connsiteY10" fmla="*/ 495642 h 1362927"/>
              <a:gd name="connsiteX11" fmla="*/ 406601 w 1723479"/>
              <a:gd name="connsiteY11" fmla="*/ 756421 h 1362927"/>
              <a:gd name="connsiteX12" fmla="*/ 366214 w 1723479"/>
              <a:gd name="connsiteY12" fmla="*/ 1226954 h 1362927"/>
              <a:gd name="connsiteX13" fmla="*/ 360819 w 1723479"/>
              <a:gd name="connsiteY13" fmla="*/ 1362047 h 1362927"/>
              <a:gd name="connsiteX14" fmla="*/ 13683 w 1723479"/>
              <a:gd name="connsiteY14" fmla="*/ 1362927 h 1362927"/>
              <a:gd name="connsiteX15" fmla="*/ 46479 w 1723479"/>
              <a:gd name="connsiteY15" fmla="*/ 753004 h 1362927"/>
              <a:gd name="connsiteX16" fmla="*/ 291741 w 1723479"/>
              <a:gd name="connsiteY16" fmla="*/ 205685 h 1362927"/>
              <a:gd name="connsiteX17" fmla="*/ 1008879 w 1723479"/>
              <a:gd name="connsiteY17" fmla="*/ 207 h 1362927"/>
              <a:gd name="connsiteX0" fmla="*/ 1008879 w 1723479"/>
              <a:gd name="connsiteY0" fmla="*/ 207 h 1388279"/>
              <a:gd name="connsiteX1" fmla="*/ 1352802 w 1723479"/>
              <a:gd name="connsiteY1" fmla="*/ 165452 h 1388279"/>
              <a:gd name="connsiteX2" fmla="*/ 1632508 w 1723479"/>
              <a:gd name="connsiteY2" fmla="*/ 518821 h 1388279"/>
              <a:gd name="connsiteX3" fmla="*/ 1720176 w 1723479"/>
              <a:gd name="connsiteY3" fmla="*/ 1228837 h 1388279"/>
              <a:gd name="connsiteX4" fmla="*/ 1720292 w 1723479"/>
              <a:gd name="connsiteY4" fmla="*/ 1229843 h 1388279"/>
              <a:gd name="connsiteX5" fmla="*/ 1532125 w 1723479"/>
              <a:gd name="connsiteY5" fmla="*/ 1264400 h 1388279"/>
              <a:gd name="connsiteX6" fmla="*/ 1429762 w 1723479"/>
              <a:gd name="connsiteY6" fmla="*/ 1263771 h 1388279"/>
              <a:gd name="connsiteX7" fmla="*/ 1351374 w 1723479"/>
              <a:gd name="connsiteY7" fmla="*/ 721020 h 1388279"/>
              <a:gd name="connsiteX8" fmla="*/ 1193256 w 1723479"/>
              <a:gd name="connsiteY8" fmla="*/ 517130 h 1388279"/>
              <a:gd name="connsiteX9" fmla="*/ 980106 w 1723479"/>
              <a:gd name="connsiteY9" fmla="*/ 418392 h 1388279"/>
              <a:gd name="connsiteX10" fmla="*/ 571926 w 1723479"/>
              <a:gd name="connsiteY10" fmla="*/ 495642 h 1388279"/>
              <a:gd name="connsiteX11" fmla="*/ 406601 w 1723479"/>
              <a:gd name="connsiteY11" fmla="*/ 756421 h 1388279"/>
              <a:gd name="connsiteX12" fmla="*/ 366214 w 1723479"/>
              <a:gd name="connsiteY12" fmla="*/ 1226954 h 1388279"/>
              <a:gd name="connsiteX13" fmla="*/ 360819 w 1723479"/>
              <a:gd name="connsiteY13" fmla="*/ 1362047 h 1388279"/>
              <a:gd name="connsiteX14" fmla="*/ 13683 w 1723479"/>
              <a:gd name="connsiteY14" fmla="*/ 1362927 h 1388279"/>
              <a:gd name="connsiteX15" fmla="*/ 46479 w 1723479"/>
              <a:gd name="connsiteY15" fmla="*/ 753004 h 1388279"/>
              <a:gd name="connsiteX16" fmla="*/ 291741 w 1723479"/>
              <a:gd name="connsiteY16" fmla="*/ 205685 h 1388279"/>
              <a:gd name="connsiteX17" fmla="*/ 1008879 w 1723479"/>
              <a:gd name="connsiteY17" fmla="*/ 207 h 1388279"/>
              <a:gd name="connsiteX0" fmla="*/ 1008879 w 1723479"/>
              <a:gd name="connsiteY0" fmla="*/ 207 h 1388278"/>
              <a:gd name="connsiteX1" fmla="*/ 1352802 w 1723479"/>
              <a:gd name="connsiteY1" fmla="*/ 165452 h 1388278"/>
              <a:gd name="connsiteX2" fmla="*/ 1632508 w 1723479"/>
              <a:gd name="connsiteY2" fmla="*/ 518821 h 1388278"/>
              <a:gd name="connsiteX3" fmla="*/ 1720176 w 1723479"/>
              <a:gd name="connsiteY3" fmla="*/ 1228837 h 1388278"/>
              <a:gd name="connsiteX4" fmla="*/ 1720292 w 1723479"/>
              <a:gd name="connsiteY4" fmla="*/ 1229843 h 1388278"/>
              <a:gd name="connsiteX5" fmla="*/ 1532125 w 1723479"/>
              <a:gd name="connsiteY5" fmla="*/ 1264400 h 1388278"/>
              <a:gd name="connsiteX6" fmla="*/ 1353901 w 1723479"/>
              <a:gd name="connsiteY6" fmla="*/ 1270356 h 1388278"/>
              <a:gd name="connsiteX7" fmla="*/ 1351374 w 1723479"/>
              <a:gd name="connsiteY7" fmla="*/ 721020 h 1388278"/>
              <a:gd name="connsiteX8" fmla="*/ 1193256 w 1723479"/>
              <a:gd name="connsiteY8" fmla="*/ 517130 h 1388278"/>
              <a:gd name="connsiteX9" fmla="*/ 980106 w 1723479"/>
              <a:gd name="connsiteY9" fmla="*/ 418392 h 1388278"/>
              <a:gd name="connsiteX10" fmla="*/ 571926 w 1723479"/>
              <a:gd name="connsiteY10" fmla="*/ 495642 h 1388278"/>
              <a:gd name="connsiteX11" fmla="*/ 406601 w 1723479"/>
              <a:gd name="connsiteY11" fmla="*/ 756421 h 1388278"/>
              <a:gd name="connsiteX12" fmla="*/ 366214 w 1723479"/>
              <a:gd name="connsiteY12" fmla="*/ 1226954 h 1388278"/>
              <a:gd name="connsiteX13" fmla="*/ 360819 w 1723479"/>
              <a:gd name="connsiteY13" fmla="*/ 1362047 h 1388278"/>
              <a:gd name="connsiteX14" fmla="*/ 13683 w 1723479"/>
              <a:gd name="connsiteY14" fmla="*/ 1362927 h 1388278"/>
              <a:gd name="connsiteX15" fmla="*/ 46479 w 1723479"/>
              <a:gd name="connsiteY15" fmla="*/ 753004 h 1388278"/>
              <a:gd name="connsiteX16" fmla="*/ 291741 w 1723479"/>
              <a:gd name="connsiteY16" fmla="*/ 205685 h 1388278"/>
              <a:gd name="connsiteX17" fmla="*/ 1008879 w 1723479"/>
              <a:gd name="connsiteY17" fmla="*/ 207 h 1388278"/>
              <a:gd name="connsiteX0" fmla="*/ 1008879 w 1723479"/>
              <a:gd name="connsiteY0" fmla="*/ 207 h 1388278"/>
              <a:gd name="connsiteX1" fmla="*/ 1352802 w 1723479"/>
              <a:gd name="connsiteY1" fmla="*/ 165452 h 1388278"/>
              <a:gd name="connsiteX2" fmla="*/ 1632508 w 1723479"/>
              <a:gd name="connsiteY2" fmla="*/ 518821 h 1388278"/>
              <a:gd name="connsiteX3" fmla="*/ 1720176 w 1723479"/>
              <a:gd name="connsiteY3" fmla="*/ 1228837 h 1388278"/>
              <a:gd name="connsiteX4" fmla="*/ 1720292 w 1723479"/>
              <a:gd name="connsiteY4" fmla="*/ 1229843 h 1388278"/>
              <a:gd name="connsiteX5" fmla="*/ 1532125 w 1723479"/>
              <a:gd name="connsiteY5" fmla="*/ 1264400 h 1388278"/>
              <a:gd name="connsiteX6" fmla="*/ 1353901 w 1723479"/>
              <a:gd name="connsiteY6" fmla="*/ 1270356 h 1388278"/>
              <a:gd name="connsiteX7" fmla="*/ 1351374 w 1723479"/>
              <a:gd name="connsiteY7" fmla="*/ 721020 h 1388278"/>
              <a:gd name="connsiteX8" fmla="*/ 980106 w 1723479"/>
              <a:gd name="connsiteY8" fmla="*/ 418392 h 1388278"/>
              <a:gd name="connsiteX9" fmla="*/ 571926 w 1723479"/>
              <a:gd name="connsiteY9" fmla="*/ 495642 h 1388278"/>
              <a:gd name="connsiteX10" fmla="*/ 406601 w 1723479"/>
              <a:gd name="connsiteY10" fmla="*/ 756421 h 1388278"/>
              <a:gd name="connsiteX11" fmla="*/ 366214 w 1723479"/>
              <a:gd name="connsiteY11" fmla="*/ 1226954 h 1388278"/>
              <a:gd name="connsiteX12" fmla="*/ 360819 w 1723479"/>
              <a:gd name="connsiteY12" fmla="*/ 1362047 h 1388278"/>
              <a:gd name="connsiteX13" fmla="*/ 13683 w 1723479"/>
              <a:gd name="connsiteY13" fmla="*/ 1362927 h 1388278"/>
              <a:gd name="connsiteX14" fmla="*/ 46479 w 1723479"/>
              <a:gd name="connsiteY14" fmla="*/ 753004 h 1388278"/>
              <a:gd name="connsiteX15" fmla="*/ 291741 w 1723479"/>
              <a:gd name="connsiteY15" fmla="*/ 205685 h 1388278"/>
              <a:gd name="connsiteX16" fmla="*/ 1008879 w 1723479"/>
              <a:gd name="connsiteY16" fmla="*/ 207 h 1388278"/>
              <a:gd name="connsiteX0" fmla="*/ 1008879 w 1723479"/>
              <a:gd name="connsiteY0" fmla="*/ 207 h 1388278"/>
              <a:gd name="connsiteX1" fmla="*/ 1352802 w 1723479"/>
              <a:gd name="connsiteY1" fmla="*/ 165452 h 1388278"/>
              <a:gd name="connsiteX2" fmla="*/ 1632508 w 1723479"/>
              <a:gd name="connsiteY2" fmla="*/ 518821 h 1388278"/>
              <a:gd name="connsiteX3" fmla="*/ 1720176 w 1723479"/>
              <a:gd name="connsiteY3" fmla="*/ 1228837 h 1388278"/>
              <a:gd name="connsiteX4" fmla="*/ 1720292 w 1723479"/>
              <a:gd name="connsiteY4" fmla="*/ 1229843 h 1388278"/>
              <a:gd name="connsiteX5" fmla="*/ 1532125 w 1723479"/>
              <a:gd name="connsiteY5" fmla="*/ 1264400 h 1388278"/>
              <a:gd name="connsiteX6" fmla="*/ 1353901 w 1723479"/>
              <a:gd name="connsiteY6" fmla="*/ 1270356 h 1388278"/>
              <a:gd name="connsiteX7" fmla="*/ 1265334 w 1723479"/>
              <a:gd name="connsiteY7" fmla="*/ 668589 h 1388278"/>
              <a:gd name="connsiteX8" fmla="*/ 980106 w 1723479"/>
              <a:gd name="connsiteY8" fmla="*/ 418392 h 1388278"/>
              <a:gd name="connsiteX9" fmla="*/ 571926 w 1723479"/>
              <a:gd name="connsiteY9" fmla="*/ 495642 h 1388278"/>
              <a:gd name="connsiteX10" fmla="*/ 406601 w 1723479"/>
              <a:gd name="connsiteY10" fmla="*/ 756421 h 1388278"/>
              <a:gd name="connsiteX11" fmla="*/ 366214 w 1723479"/>
              <a:gd name="connsiteY11" fmla="*/ 1226954 h 1388278"/>
              <a:gd name="connsiteX12" fmla="*/ 360819 w 1723479"/>
              <a:gd name="connsiteY12" fmla="*/ 1362047 h 1388278"/>
              <a:gd name="connsiteX13" fmla="*/ 13683 w 1723479"/>
              <a:gd name="connsiteY13" fmla="*/ 1362927 h 1388278"/>
              <a:gd name="connsiteX14" fmla="*/ 46479 w 1723479"/>
              <a:gd name="connsiteY14" fmla="*/ 753004 h 1388278"/>
              <a:gd name="connsiteX15" fmla="*/ 291741 w 1723479"/>
              <a:gd name="connsiteY15" fmla="*/ 205685 h 1388278"/>
              <a:gd name="connsiteX16" fmla="*/ 1008879 w 1723479"/>
              <a:gd name="connsiteY16" fmla="*/ 207 h 1388278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32508 w 1723479"/>
              <a:gd name="connsiteY2" fmla="*/ 518821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53901 w 1723479"/>
              <a:gd name="connsiteY6" fmla="*/ 1270356 h 1389650"/>
              <a:gd name="connsiteX7" fmla="*/ 1265334 w 1723479"/>
              <a:gd name="connsiteY7" fmla="*/ 668589 h 1389650"/>
              <a:gd name="connsiteX8" fmla="*/ 980106 w 1723479"/>
              <a:gd name="connsiteY8" fmla="*/ 418392 h 1389650"/>
              <a:gd name="connsiteX9" fmla="*/ 571926 w 1723479"/>
              <a:gd name="connsiteY9" fmla="*/ 495642 h 1389650"/>
              <a:gd name="connsiteX10" fmla="*/ 406601 w 1723479"/>
              <a:gd name="connsiteY10" fmla="*/ 756421 h 1389650"/>
              <a:gd name="connsiteX11" fmla="*/ 366214 w 1723479"/>
              <a:gd name="connsiteY11" fmla="*/ 1226954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32508 w 1723479"/>
              <a:gd name="connsiteY2" fmla="*/ 518821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53901 w 1723479"/>
              <a:gd name="connsiteY6" fmla="*/ 1270356 h 1389650"/>
              <a:gd name="connsiteX7" fmla="*/ 1265334 w 1723479"/>
              <a:gd name="connsiteY7" fmla="*/ 668589 h 1389650"/>
              <a:gd name="connsiteX8" fmla="*/ 980106 w 1723479"/>
              <a:gd name="connsiteY8" fmla="*/ 418392 h 1389650"/>
              <a:gd name="connsiteX9" fmla="*/ 571926 w 1723479"/>
              <a:gd name="connsiteY9" fmla="*/ 495642 h 1389650"/>
              <a:gd name="connsiteX10" fmla="*/ 406601 w 1723479"/>
              <a:gd name="connsiteY10" fmla="*/ 756421 h 1389650"/>
              <a:gd name="connsiteX11" fmla="*/ 414241 w 1723479"/>
              <a:gd name="connsiteY11" fmla="*/ 1203407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32508 w 1723479"/>
              <a:gd name="connsiteY2" fmla="*/ 518821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53901 w 1723479"/>
              <a:gd name="connsiteY6" fmla="*/ 1270356 h 1389650"/>
              <a:gd name="connsiteX7" fmla="*/ 1265334 w 1723479"/>
              <a:gd name="connsiteY7" fmla="*/ 668589 h 1389650"/>
              <a:gd name="connsiteX8" fmla="*/ 980106 w 1723479"/>
              <a:gd name="connsiteY8" fmla="*/ 418392 h 1389650"/>
              <a:gd name="connsiteX9" fmla="*/ 571926 w 1723479"/>
              <a:gd name="connsiteY9" fmla="*/ 495642 h 1389650"/>
              <a:gd name="connsiteX10" fmla="*/ 467835 w 1723479"/>
              <a:gd name="connsiteY10" fmla="*/ 712482 h 1389650"/>
              <a:gd name="connsiteX11" fmla="*/ 414241 w 1723479"/>
              <a:gd name="connsiteY11" fmla="*/ 1203407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32508 w 1723479"/>
              <a:gd name="connsiteY2" fmla="*/ 518821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53901 w 1723479"/>
              <a:gd name="connsiteY6" fmla="*/ 1270356 h 1389650"/>
              <a:gd name="connsiteX7" fmla="*/ 1265334 w 1723479"/>
              <a:gd name="connsiteY7" fmla="*/ 668589 h 1389650"/>
              <a:gd name="connsiteX8" fmla="*/ 980106 w 1723479"/>
              <a:gd name="connsiteY8" fmla="*/ 418392 h 1389650"/>
              <a:gd name="connsiteX9" fmla="*/ 635339 w 1723479"/>
              <a:gd name="connsiteY9" fmla="*/ 489596 h 1389650"/>
              <a:gd name="connsiteX10" fmla="*/ 467835 w 1723479"/>
              <a:gd name="connsiteY10" fmla="*/ 712482 h 1389650"/>
              <a:gd name="connsiteX11" fmla="*/ 414241 w 1723479"/>
              <a:gd name="connsiteY11" fmla="*/ 1203407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32508 w 1723479"/>
              <a:gd name="connsiteY2" fmla="*/ 518821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53901 w 1723479"/>
              <a:gd name="connsiteY6" fmla="*/ 1270356 h 1389650"/>
              <a:gd name="connsiteX7" fmla="*/ 1265334 w 1723479"/>
              <a:gd name="connsiteY7" fmla="*/ 668589 h 1389650"/>
              <a:gd name="connsiteX8" fmla="*/ 947264 w 1723479"/>
              <a:gd name="connsiteY8" fmla="*/ 451192 h 1389650"/>
              <a:gd name="connsiteX9" fmla="*/ 635339 w 1723479"/>
              <a:gd name="connsiteY9" fmla="*/ 489596 h 1389650"/>
              <a:gd name="connsiteX10" fmla="*/ 467835 w 1723479"/>
              <a:gd name="connsiteY10" fmla="*/ 712482 h 1389650"/>
              <a:gd name="connsiteX11" fmla="*/ 414241 w 1723479"/>
              <a:gd name="connsiteY11" fmla="*/ 1203407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32508 w 1723479"/>
              <a:gd name="connsiteY2" fmla="*/ 518821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28522 w 1723479"/>
              <a:gd name="connsiteY6" fmla="*/ 1277234 h 1389650"/>
              <a:gd name="connsiteX7" fmla="*/ 1265334 w 1723479"/>
              <a:gd name="connsiteY7" fmla="*/ 668589 h 1389650"/>
              <a:gd name="connsiteX8" fmla="*/ 947264 w 1723479"/>
              <a:gd name="connsiteY8" fmla="*/ 451192 h 1389650"/>
              <a:gd name="connsiteX9" fmla="*/ 635339 w 1723479"/>
              <a:gd name="connsiteY9" fmla="*/ 489596 h 1389650"/>
              <a:gd name="connsiteX10" fmla="*/ 467835 w 1723479"/>
              <a:gd name="connsiteY10" fmla="*/ 712482 h 1389650"/>
              <a:gd name="connsiteX11" fmla="*/ 414241 w 1723479"/>
              <a:gd name="connsiteY11" fmla="*/ 1203407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05420 w 1723479"/>
              <a:gd name="connsiteY2" fmla="*/ 523349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28522 w 1723479"/>
              <a:gd name="connsiteY6" fmla="*/ 1277234 h 1389650"/>
              <a:gd name="connsiteX7" fmla="*/ 1265334 w 1723479"/>
              <a:gd name="connsiteY7" fmla="*/ 668589 h 1389650"/>
              <a:gd name="connsiteX8" fmla="*/ 947264 w 1723479"/>
              <a:gd name="connsiteY8" fmla="*/ 451192 h 1389650"/>
              <a:gd name="connsiteX9" fmla="*/ 635339 w 1723479"/>
              <a:gd name="connsiteY9" fmla="*/ 489596 h 1389650"/>
              <a:gd name="connsiteX10" fmla="*/ 467835 w 1723479"/>
              <a:gd name="connsiteY10" fmla="*/ 712482 h 1389650"/>
              <a:gd name="connsiteX11" fmla="*/ 414241 w 1723479"/>
              <a:gd name="connsiteY11" fmla="*/ 1203407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05420 w 1723479"/>
              <a:gd name="connsiteY2" fmla="*/ 523349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28522 w 1723479"/>
              <a:gd name="connsiteY6" fmla="*/ 1277234 h 1389650"/>
              <a:gd name="connsiteX7" fmla="*/ 1225468 w 1723479"/>
              <a:gd name="connsiteY7" fmla="*/ 682705 h 1389650"/>
              <a:gd name="connsiteX8" fmla="*/ 947264 w 1723479"/>
              <a:gd name="connsiteY8" fmla="*/ 451192 h 1389650"/>
              <a:gd name="connsiteX9" fmla="*/ 635339 w 1723479"/>
              <a:gd name="connsiteY9" fmla="*/ 489596 h 1389650"/>
              <a:gd name="connsiteX10" fmla="*/ 467835 w 1723479"/>
              <a:gd name="connsiteY10" fmla="*/ 712482 h 1389650"/>
              <a:gd name="connsiteX11" fmla="*/ 414241 w 1723479"/>
              <a:gd name="connsiteY11" fmla="*/ 1203407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05420 w 1723479"/>
              <a:gd name="connsiteY2" fmla="*/ 523349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28522 w 1723479"/>
              <a:gd name="connsiteY6" fmla="*/ 1277234 h 1389650"/>
              <a:gd name="connsiteX7" fmla="*/ 1225468 w 1723479"/>
              <a:gd name="connsiteY7" fmla="*/ 682705 h 1389650"/>
              <a:gd name="connsiteX8" fmla="*/ 947264 w 1723479"/>
              <a:gd name="connsiteY8" fmla="*/ 451192 h 1389650"/>
              <a:gd name="connsiteX9" fmla="*/ 635339 w 1723479"/>
              <a:gd name="connsiteY9" fmla="*/ 489596 h 1389650"/>
              <a:gd name="connsiteX10" fmla="*/ 467835 w 1723479"/>
              <a:gd name="connsiteY10" fmla="*/ 712482 h 1389650"/>
              <a:gd name="connsiteX11" fmla="*/ 414241 w 1723479"/>
              <a:gd name="connsiteY11" fmla="*/ 1203407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1008879 w 1723479"/>
              <a:gd name="connsiteY0" fmla="*/ 207 h 1389650"/>
              <a:gd name="connsiteX1" fmla="*/ 1352802 w 1723479"/>
              <a:gd name="connsiteY1" fmla="*/ 165452 h 1389650"/>
              <a:gd name="connsiteX2" fmla="*/ 1605420 w 1723479"/>
              <a:gd name="connsiteY2" fmla="*/ 523349 h 1389650"/>
              <a:gd name="connsiteX3" fmla="*/ 1720176 w 1723479"/>
              <a:gd name="connsiteY3" fmla="*/ 1228837 h 1389650"/>
              <a:gd name="connsiteX4" fmla="*/ 1720292 w 1723479"/>
              <a:gd name="connsiteY4" fmla="*/ 1229843 h 1389650"/>
              <a:gd name="connsiteX5" fmla="*/ 1532125 w 1723479"/>
              <a:gd name="connsiteY5" fmla="*/ 1264400 h 1389650"/>
              <a:gd name="connsiteX6" fmla="*/ 1328522 w 1723479"/>
              <a:gd name="connsiteY6" fmla="*/ 1277234 h 1389650"/>
              <a:gd name="connsiteX7" fmla="*/ 1225468 w 1723479"/>
              <a:gd name="connsiteY7" fmla="*/ 682705 h 1389650"/>
              <a:gd name="connsiteX8" fmla="*/ 947264 w 1723479"/>
              <a:gd name="connsiteY8" fmla="*/ 451192 h 1389650"/>
              <a:gd name="connsiteX9" fmla="*/ 686871 w 1723479"/>
              <a:gd name="connsiteY9" fmla="*/ 489703 h 1389650"/>
              <a:gd name="connsiteX10" fmla="*/ 467835 w 1723479"/>
              <a:gd name="connsiteY10" fmla="*/ 712482 h 1389650"/>
              <a:gd name="connsiteX11" fmla="*/ 414241 w 1723479"/>
              <a:gd name="connsiteY11" fmla="*/ 1203407 h 1389650"/>
              <a:gd name="connsiteX12" fmla="*/ 395840 w 1723479"/>
              <a:gd name="connsiteY12" fmla="*/ 1367138 h 1389650"/>
              <a:gd name="connsiteX13" fmla="*/ 13683 w 1723479"/>
              <a:gd name="connsiteY13" fmla="*/ 1362927 h 1389650"/>
              <a:gd name="connsiteX14" fmla="*/ 46479 w 1723479"/>
              <a:gd name="connsiteY14" fmla="*/ 753004 h 1389650"/>
              <a:gd name="connsiteX15" fmla="*/ 291741 w 1723479"/>
              <a:gd name="connsiteY15" fmla="*/ 205685 h 1389650"/>
              <a:gd name="connsiteX16" fmla="*/ 1008879 w 1723479"/>
              <a:gd name="connsiteY16" fmla="*/ 207 h 1389650"/>
              <a:gd name="connsiteX0" fmla="*/ 995766 w 1710366"/>
              <a:gd name="connsiteY0" fmla="*/ 207 h 1389650"/>
              <a:gd name="connsiteX1" fmla="*/ 1339689 w 1710366"/>
              <a:gd name="connsiteY1" fmla="*/ 165452 h 1389650"/>
              <a:gd name="connsiteX2" fmla="*/ 1592307 w 1710366"/>
              <a:gd name="connsiteY2" fmla="*/ 523349 h 1389650"/>
              <a:gd name="connsiteX3" fmla="*/ 1707063 w 1710366"/>
              <a:gd name="connsiteY3" fmla="*/ 1228837 h 1389650"/>
              <a:gd name="connsiteX4" fmla="*/ 1707179 w 1710366"/>
              <a:gd name="connsiteY4" fmla="*/ 1229843 h 1389650"/>
              <a:gd name="connsiteX5" fmla="*/ 1519012 w 1710366"/>
              <a:gd name="connsiteY5" fmla="*/ 1264400 h 1389650"/>
              <a:gd name="connsiteX6" fmla="*/ 1315409 w 1710366"/>
              <a:gd name="connsiteY6" fmla="*/ 1277234 h 1389650"/>
              <a:gd name="connsiteX7" fmla="*/ 1212355 w 1710366"/>
              <a:gd name="connsiteY7" fmla="*/ 682705 h 1389650"/>
              <a:gd name="connsiteX8" fmla="*/ 934151 w 1710366"/>
              <a:gd name="connsiteY8" fmla="*/ 451192 h 1389650"/>
              <a:gd name="connsiteX9" fmla="*/ 673758 w 1710366"/>
              <a:gd name="connsiteY9" fmla="*/ 489703 h 1389650"/>
              <a:gd name="connsiteX10" fmla="*/ 454722 w 1710366"/>
              <a:gd name="connsiteY10" fmla="*/ 712482 h 1389650"/>
              <a:gd name="connsiteX11" fmla="*/ 401128 w 1710366"/>
              <a:gd name="connsiteY11" fmla="*/ 1203407 h 1389650"/>
              <a:gd name="connsiteX12" fmla="*/ 382727 w 1710366"/>
              <a:gd name="connsiteY12" fmla="*/ 1367138 h 1389650"/>
              <a:gd name="connsiteX13" fmla="*/ 570 w 1710366"/>
              <a:gd name="connsiteY13" fmla="*/ 1362927 h 1389650"/>
              <a:gd name="connsiteX14" fmla="*/ 33366 w 1710366"/>
              <a:gd name="connsiteY14" fmla="*/ 753004 h 1389650"/>
              <a:gd name="connsiteX15" fmla="*/ 278628 w 1710366"/>
              <a:gd name="connsiteY15" fmla="*/ 205685 h 1389650"/>
              <a:gd name="connsiteX16" fmla="*/ 995766 w 1710366"/>
              <a:gd name="connsiteY16" fmla="*/ 207 h 1389650"/>
              <a:gd name="connsiteX0" fmla="*/ 995196 w 1709796"/>
              <a:gd name="connsiteY0" fmla="*/ 207 h 1377411"/>
              <a:gd name="connsiteX1" fmla="*/ 1339119 w 1709796"/>
              <a:gd name="connsiteY1" fmla="*/ 165452 h 1377411"/>
              <a:gd name="connsiteX2" fmla="*/ 1591737 w 1709796"/>
              <a:gd name="connsiteY2" fmla="*/ 523349 h 1377411"/>
              <a:gd name="connsiteX3" fmla="*/ 1706493 w 1709796"/>
              <a:gd name="connsiteY3" fmla="*/ 1228837 h 1377411"/>
              <a:gd name="connsiteX4" fmla="*/ 1706609 w 1709796"/>
              <a:gd name="connsiteY4" fmla="*/ 1229843 h 1377411"/>
              <a:gd name="connsiteX5" fmla="*/ 1518442 w 1709796"/>
              <a:gd name="connsiteY5" fmla="*/ 1264400 h 1377411"/>
              <a:gd name="connsiteX6" fmla="*/ 1314839 w 1709796"/>
              <a:gd name="connsiteY6" fmla="*/ 1277234 h 1377411"/>
              <a:gd name="connsiteX7" fmla="*/ 1211785 w 1709796"/>
              <a:gd name="connsiteY7" fmla="*/ 682705 h 1377411"/>
              <a:gd name="connsiteX8" fmla="*/ 933581 w 1709796"/>
              <a:gd name="connsiteY8" fmla="*/ 451192 h 1377411"/>
              <a:gd name="connsiteX9" fmla="*/ 673188 w 1709796"/>
              <a:gd name="connsiteY9" fmla="*/ 489703 h 1377411"/>
              <a:gd name="connsiteX10" fmla="*/ 454152 w 1709796"/>
              <a:gd name="connsiteY10" fmla="*/ 712482 h 1377411"/>
              <a:gd name="connsiteX11" fmla="*/ 400558 w 1709796"/>
              <a:gd name="connsiteY11" fmla="*/ 1203407 h 1377411"/>
              <a:gd name="connsiteX12" fmla="*/ 382157 w 1709796"/>
              <a:gd name="connsiteY12" fmla="*/ 1367138 h 1377411"/>
              <a:gd name="connsiteX13" fmla="*/ 0 w 1709796"/>
              <a:gd name="connsiteY13" fmla="*/ 1362927 h 1377411"/>
              <a:gd name="connsiteX14" fmla="*/ 32796 w 1709796"/>
              <a:gd name="connsiteY14" fmla="*/ 753004 h 1377411"/>
              <a:gd name="connsiteX15" fmla="*/ 278058 w 1709796"/>
              <a:gd name="connsiteY15" fmla="*/ 205685 h 1377411"/>
              <a:gd name="connsiteX16" fmla="*/ 995196 w 1709796"/>
              <a:gd name="connsiteY16" fmla="*/ 207 h 1377411"/>
              <a:gd name="connsiteX0" fmla="*/ 995196 w 1709796"/>
              <a:gd name="connsiteY0" fmla="*/ 207 h 1377411"/>
              <a:gd name="connsiteX1" fmla="*/ 1339119 w 1709796"/>
              <a:gd name="connsiteY1" fmla="*/ 165452 h 1377411"/>
              <a:gd name="connsiteX2" fmla="*/ 1591737 w 1709796"/>
              <a:gd name="connsiteY2" fmla="*/ 523349 h 1377411"/>
              <a:gd name="connsiteX3" fmla="*/ 1706493 w 1709796"/>
              <a:gd name="connsiteY3" fmla="*/ 1228837 h 1377411"/>
              <a:gd name="connsiteX4" fmla="*/ 1706609 w 1709796"/>
              <a:gd name="connsiteY4" fmla="*/ 1229843 h 1377411"/>
              <a:gd name="connsiteX5" fmla="*/ 1518442 w 1709796"/>
              <a:gd name="connsiteY5" fmla="*/ 1264400 h 1377411"/>
              <a:gd name="connsiteX6" fmla="*/ 1314839 w 1709796"/>
              <a:gd name="connsiteY6" fmla="*/ 1277234 h 1377411"/>
              <a:gd name="connsiteX7" fmla="*/ 1211785 w 1709796"/>
              <a:gd name="connsiteY7" fmla="*/ 682705 h 1377411"/>
              <a:gd name="connsiteX8" fmla="*/ 933581 w 1709796"/>
              <a:gd name="connsiteY8" fmla="*/ 451192 h 1377411"/>
              <a:gd name="connsiteX9" fmla="*/ 673188 w 1709796"/>
              <a:gd name="connsiteY9" fmla="*/ 489703 h 1377411"/>
              <a:gd name="connsiteX10" fmla="*/ 454152 w 1709796"/>
              <a:gd name="connsiteY10" fmla="*/ 712482 h 1377411"/>
              <a:gd name="connsiteX11" fmla="*/ 400558 w 1709796"/>
              <a:gd name="connsiteY11" fmla="*/ 1203407 h 1377411"/>
              <a:gd name="connsiteX12" fmla="*/ 382157 w 1709796"/>
              <a:gd name="connsiteY12" fmla="*/ 1367138 h 1377411"/>
              <a:gd name="connsiteX13" fmla="*/ 0 w 1709796"/>
              <a:gd name="connsiteY13" fmla="*/ 1362927 h 1377411"/>
              <a:gd name="connsiteX14" fmla="*/ 47970 w 1709796"/>
              <a:gd name="connsiteY14" fmla="*/ 741618 h 1377411"/>
              <a:gd name="connsiteX15" fmla="*/ 278058 w 1709796"/>
              <a:gd name="connsiteY15" fmla="*/ 205685 h 1377411"/>
              <a:gd name="connsiteX16" fmla="*/ 995196 w 1709796"/>
              <a:gd name="connsiteY16" fmla="*/ 207 h 1377411"/>
              <a:gd name="connsiteX0" fmla="*/ 995196 w 1709796"/>
              <a:gd name="connsiteY0" fmla="*/ 207 h 1377411"/>
              <a:gd name="connsiteX1" fmla="*/ 1339119 w 1709796"/>
              <a:gd name="connsiteY1" fmla="*/ 165452 h 1377411"/>
              <a:gd name="connsiteX2" fmla="*/ 1591737 w 1709796"/>
              <a:gd name="connsiteY2" fmla="*/ 523349 h 1377411"/>
              <a:gd name="connsiteX3" fmla="*/ 1706493 w 1709796"/>
              <a:gd name="connsiteY3" fmla="*/ 1228837 h 1377411"/>
              <a:gd name="connsiteX4" fmla="*/ 1706609 w 1709796"/>
              <a:gd name="connsiteY4" fmla="*/ 1229843 h 1377411"/>
              <a:gd name="connsiteX5" fmla="*/ 1518442 w 1709796"/>
              <a:gd name="connsiteY5" fmla="*/ 1264400 h 1377411"/>
              <a:gd name="connsiteX6" fmla="*/ 1314839 w 1709796"/>
              <a:gd name="connsiteY6" fmla="*/ 1277234 h 1377411"/>
              <a:gd name="connsiteX7" fmla="*/ 1211785 w 1709796"/>
              <a:gd name="connsiteY7" fmla="*/ 682705 h 1377411"/>
              <a:gd name="connsiteX8" fmla="*/ 933581 w 1709796"/>
              <a:gd name="connsiteY8" fmla="*/ 451192 h 1377411"/>
              <a:gd name="connsiteX9" fmla="*/ 673188 w 1709796"/>
              <a:gd name="connsiteY9" fmla="*/ 489703 h 1377411"/>
              <a:gd name="connsiteX10" fmla="*/ 454152 w 1709796"/>
              <a:gd name="connsiteY10" fmla="*/ 712482 h 1377411"/>
              <a:gd name="connsiteX11" fmla="*/ 400558 w 1709796"/>
              <a:gd name="connsiteY11" fmla="*/ 1203407 h 1377411"/>
              <a:gd name="connsiteX12" fmla="*/ 382157 w 1709796"/>
              <a:gd name="connsiteY12" fmla="*/ 1367138 h 1377411"/>
              <a:gd name="connsiteX13" fmla="*/ 0 w 1709796"/>
              <a:gd name="connsiteY13" fmla="*/ 1362927 h 1377411"/>
              <a:gd name="connsiteX14" fmla="*/ 47970 w 1709796"/>
              <a:gd name="connsiteY14" fmla="*/ 741618 h 1377411"/>
              <a:gd name="connsiteX15" fmla="*/ 278058 w 1709796"/>
              <a:gd name="connsiteY15" fmla="*/ 205685 h 1377411"/>
              <a:gd name="connsiteX16" fmla="*/ 995196 w 1709796"/>
              <a:gd name="connsiteY16" fmla="*/ 207 h 1377411"/>
              <a:gd name="connsiteX0" fmla="*/ 995196 w 1709796"/>
              <a:gd name="connsiteY0" fmla="*/ 207 h 1377411"/>
              <a:gd name="connsiteX1" fmla="*/ 1339119 w 1709796"/>
              <a:gd name="connsiteY1" fmla="*/ 165452 h 1377411"/>
              <a:gd name="connsiteX2" fmla="*/ 1591737 w 1709796"/>
              <a:gd name="connsiteY2" fmla="*/ 523349 h 1377411"/>
              <a:gd name="connsiteX3" fmla="*/ 1706493 w 1709796"/>
              <a:gd name="connsiteY3" fmla="*/ 1228837 h 1377411"/>
              <a:gd name="connsiteX4" fmla="*/ 1706609 w 1709796"/>
              <a:gd name="connsiteY4" fmla="*/ 1229843 h 1377411"/>
              <a:gd name="connsiteX5" fmla="*/ 1518442 w 1709796"/>
              <a:gd name="connsiteY5" fmla="*/ 1264400 h 1377411"/>
              <a:gd name="connsiteX6" fmla="*/ 1314839 w 1709796"/>
              <a:gd name="connsiteY6" fmla="*/ 1277234 h 1377411"/>
              <a:gd name="connsiteX7" fmla="*/ 1211785 w 1709796"/>
              <a:gd name="connsiteY7" fmla="*/ 682705 h 1377411"/>
              <a:gd name="connsiteX8" fmla="*/ 933581 w 1709796"/>
              <a:gd name="connsiteY8" fmla="*/ 451192 h 1377411"/>
              <a:gd name="connsiteX9" fmla="*/ 673188 w 1709796"/>
              <a:gd name="connsiteY9" fmla="*/ 489703 h 1377411"/>
              <a:gd name="connsiteX10" fmla="*/ 454152 w 1709796"/>
              <a:gd name="connsiteY10" fmla="*/ 712482 h 1377411"/>
              <a:gd name="connsiteX11" fmla="*/ 400558 w 1709796"/>
              <a:gd name="connsiteY11" fmla="*/ 1203407 h 1377411"/>
              <a:gd name="connsiteX12" fmla="*/ 382157 w 1709796"/>
              <a:gd name="connsiteY12" fmla="*/ 1367138 h 1377411"/>
              <a:gd name="connsiteX13" fmla="*/ 0 w 1709796"/>
              <a:gd name="connsiteY13" fmla="*/ 1362927 h 1377411"/>
              <a:gd name="connsiteX14" fmla="*/ 47970 w 1709796"/>
              <a:gd name="connsiteY14" fmla="*/ 741618 h 1377411"/>
              <a:gd name="connsiteX15" fmla="*/ 278058 w 1709796"/>
              <a:gd name="connsiteY15" fmla="*/ 205685 h 1377411"/>
              <a:gd name="connsiteX16" fmla="*/ 995196 w 1709796"/>
              <a:gd name="connsiteY16" fmla="*/ 207 h 1377411"/>
              <a:gd name="connsiteX0" fmla="*/ 995196 w 1709796"/>
              <a:gd name="connsiteY0" fmla="*/ 390 h 1377594"/>
              <a:gd name="connsiteX1" fmla="*/ 1339119 w 1709796"/>
              <a:gd name="connsiteY1" fmla="*/ 165635 h 1377594"/>
              <a:gd name="connsiteX2" fmla="*/ 1591737 w 1709796"/>
              <a:gd name="connsiteY2" fmla="*/ 523532 h 1377594"/>
              <a:gd name="connsiteX3" fmla="*/ 1706493 w 1709796"/>
              <a:gd name="connsiteY3" fmla="*/ 1229020 h 1377594"/>
              <a:gd name="connsiteX4" fmla="*/ 1706609 w 1709796"/>
              <a:gd name="connsiteY4" fmla="*/ 1230026 h 1377594"/>
              <a:gd name="connsiteX5" fmla="*/ 1518442 w 1709796"/>
              <a:gd name="connsiteY5" fmla="*/ 1264583 h 1377594"/>
              <a:gd name="connsiteX6" fmla="*/ 1314839 w 1709796"/>
              <a:gd name="connsiteY6" fmla="*/ 1277417 h 1377594"/>
              <a:gd name="connsiteX7" fmla="*/ 1211785 w 1709796"/>
              <a:gd name="connsiteY7" fmla="*/ 682888 h 1377594"/>
              <a:gd name="connsiteX8" fmla="*/ 933581 w 1709796"/>
              <a:gd name="connsiteY8" fmla="*/ 451375 h 1377594"/>
              <a:gd name="connsiteX9" fmla="*/ 673188 w 1709796"/>
              <a:gd name="connsiteY9" fmla="*/ 489886 h 1377594"/>
              <a:gd name="connsiteX10" fmla="*/ 454152 w 1709796"/>
              <a:gd name="connsiteY10" fmla="*/ 712665 h 1377594"/>
              <a:gd name="connsiteX11" fmla="*/ 400558 w 1709796"/>
              <a:gd name="connsiteY11" fmla="*/ 1203590 h 1377594"/>
              <a:gd name="connsiteX12" fmla="*/ 382157 w 1709796"/>
              <a:gd name="connsiteY12" fmla="*/ 1367321 h 1377594"/>
              <a:gd name="connsiteX13" fmla="*/ 0 w 1709796"/>
              <a:gd name="connsiteY13" fmla="*/ 1363110 h 1377594"/>
              <a:gd name="connsiteX14" fmla="*/ 47970 w 1709796"/>
              <a:gd name="connsiteY14" fmla="*/ 741801 h 1377594"/>
              <a:gd name="connsiteX15" fmla="*/ 324626 w 1709796"/>
              <a:gd name="connsiteY15" fmla="*/ 163747 h 1377594"/>
              <a:gd name="connsiteX16" fmla="*/ 995196 w 1709796"/>
              <a:gd name="connsiteY16" fmla="*/ 390 h 1377594"/>
              <a:gd name="connsiteX0" fmla="*/ 995196 w 1709796"/>
              <a:gd name="connsiteY0" fmla="*/ 673 h 1377877"/>
              <a:gd name="connsiteX1" fmla="*/ 1339119 w 1709796"/>
              <a:gd name="connsiteY1" fmla="*/ 165918 h 1377877"/>
              <a:gd name="connsiteX2" fmla="*/ 1591737 w 1709796"/>
              <a:gd name="connsiteY2" fmla="*/ 523815 h 1377877"/>
              <a:gd name="connsiteX3" fmla="*/ 1706493 w 1709796"/>
              <a:gd name="connsiteY3" fmla="*/ 1229303 h 1377877"/>
              <a:gd name="connsiteX4" fmla="*/ 1706609 w 1709796"/>
              <a:gd name="connsiteY4" fmla="*/ 1230309 h 1377877"/>
              <a:gd name="connsiteX5" fmla="*/ 1518442 w 1709796"/>
              <a:gd name="connsiteY5" fmla="*/ 1264866 h 1377877"/>
              <a:gd name="connsiteX6" fmla="*/ 1314839 w 1709796"/>
              <a:gd name="connsiteY6" fmla="*/ 1277700 h 1377877"/>
              <a:gd name="connsiteX7" fmla="*/ 1211785 w 1709796"/>
              <a:gd name="connsiteY7" fmla="*/ 683171 h 1377877"/>
              <a:gd name="connsiteX8" fmla="*/ 933581 w 1709796"/>
              <a:gd name="connsiteY8" fmla="*/ 451658 h 1377877"/>
              <a:gd name="connsiteX9" fmla="*/ 673188 w 1709796"/>
              <a:gd name="connsiteY9" fmla="*/ 490169 h 1377877"/>
              <a:gd name="connsiteX10" fmla="*/ 454152 w 1709796"/>
              <a:gd name="connsiteY10" fmla="*/ 712948 h 1377877"/>
              <a:gd name="connsiteX11" fmla="*/ 400558 w 1709796"/>
              <a:gd name="connsiteY11" fmla="*/ 1203873 h 1377877"/>
              <a:gd name="connsiteX12" fmla="*/ 382157 w 1709796"/>
              <a:gd name="connsiteY12" fmla="*/ 1367604 h 1377877"/>
              <a:gd name="connsiteX13" fmla="*/ 0 w 1709796"/>
              <a:gd name="connsiteY13" fmla="*/ 1363393 h 1377877"/>
              <a:gd name="connsiteX14" fmla="*/ 47970 w 1709796"/>
              <a:gd name="connsiteY14" fmla="*/ 742084 h 1377877"/>
              <a:gd name="connsiteX15" fmla="*/ 324626 w 1709796"/>
              <a:gd name="connsiteY15" fmla="*/ 164030 h 1377877"/>
              <a:gd name="connsiteX16" fmla="*/ 995196 w 1709796"/>
              <a:gd name="connsiteY16" fmla="*/ 673 h 1377877"/>
              <a:gd name="connsiteX0" fmla="*/ 985990 w 1709796"/>
              <a:gd name="connsiteY0" fmla="*/ 321 h 1409392"/>
              <a:gd name="connsiteX1" fmla="*/ 1339119 w 1709796"/>
              <a:gd name="connsiteY1" fmla="*/ 197433 h 1409392"/>
              <a:gd name="connsiteX2" fmla="*/ 1591737 w 1709796"/>
              <a:gd name="connsiteY2" fmla="*/ 555330 h 1409392"/>
              <a:gd name="connsiteX3" fmla="*/ 1706493 w 1709796"/>
              <a:gd name="connsiteY3" fmla="*/ 1260818 h 1409392"/>
              <a:gd name="connsiteX4" fmla="*/ 1706609 w 1709796"/>
              <a:gd name="connsiteY4" fmla="*/ 1261824 h 1409392"/>
              <a:gd name="connsiteX5" fmla="*/ 1518442 w 1709796"/>
              <a:gd name="connsiteY5" fmla="*/ 1296381 h 1409392"/>
              <a:gd name="connsiteX6" fmla="*/ 1314839 w 1709796"/>
              <a:gd name="connsiteY6" fmla="*/ 1309215 h 1409392"/>
              <a:gd name="connsiteX7" fmla="*/ 1211785 w 1709796"/>
              <a:gd name="connsiteY7" fmla="*/ 714686 h 1409392"/>
              <a:gd name="connsiteX8" fmla="*/ 933581 w 1709796"/>
              <a:gd name="connsiteY8" fmla="*/ 483173 h 1409392"/>
              <a:gd name="connsiteX9" fmla="*/ 673188 w 1709796"/>
              <a:gd name="connsiteY9" fmla="*/ 521684 h 1409392"/>
              <a:gd name="connsiteX10" fmla="*/ 454152 w 1709796"/>
              <a:gd name="connsiteY10" fmla="*/ 744463 h 1409392"/>
              <a:gd name="connsiteX11" fmla="*/ 400558 w 1709796"/>
              <a:gd name="connsiteY11" fmla="*/ 1235388 h 1409392"/>
              <a:gd name="connsiteX12" fmla="*/ 382157 w 1709796"/>
              <a:gd name="connsiteY12" fmla="*/ 1399119 h 1409392"/>
              <a:gd name="connsiteX13" fmla="*/ 0 w 1709796"/>
              <a:gd name="connsiteY13" fmla="*/ 1394908 h 1409392"/>
              <a:gd name="connsiteX14" fmla="*/ 47970 w 1709796"/>
              <a:gd name="connsiteY14" fmla="*/ 773599 h 1409392"/>
              <a:gd name="connsiteX15" fmla="*/ 324626 w 1709796"/>
              <a:gd name="connsiteY15" fmla="*/ 195545 h 1409392"/>
              <a:gd name="connsiteX16" fmla="*/ 985990 w 1709796"/>
              <a:gd name="connsiteY16" fmla="*/ 321 h 1409392"/>
              <a:gd name="connsiteX0" fmla="*/ 985990 w 1709796"/>
              <a:gd name="connsiteY0" fmla="*/ 9476 h 1418547"/>
              <a:gd name="connsiteX1" fmla="*/ 1339119 w 1709796"/>
              <a:gd name="connsiteY1" fmla="*/ 206588 h 1418547"/>
              <a:gd name="connsiteX2" fmla="*/ 1591737 w 1709796"/>
              <a:gd name="connsiteY2" fmla="*/ 564485 h 1418547"/>
              <a:gd name="connsiteX3" fmla="*/ 1706493 w 1709796"/>
              <a:gd name="connsiteY3" fmla="*/ 1269973 h 1418547"/>
              <a:gd name="connsiteX4" fmla="*/ 1706609 w 1709796"/>
              <a:gd name="connsiteY4" fmla="*/ 1270979 h 1418547"/>
              <a:gd name="connsiteX5" fmla="*/ 1518442 w 1709796"/>
              <a:gd name="connsiteY5" fmla="*/ 1305536 h 1418547"/>
              <a:gd name="connsiteX6" fmla="*/ 1314839 w 1709796"/>
              <a:gd name="connsiteY6" fmla="*/ 1318370 h 1418547"/>
              <a:gd name="connsiteX7" fmla="*/ 1211785 w 1709796"/>
              <a:gd name="connsiteY7" fmla="*/ 723841 h 1418547"/>
              <a:gd name="connsiteX8" fmla="*/ 933581 w 1709796"/>
              <a:gd name="connsiteY8" fmla="*/ 492328 h 1418547"/>
              <a:gd name="connsiteX9" fmla="*/ 673188 w 1709796"/>
              <a:gd name="connsiteY9" fmla="*/ 530839 h 1418547"/>
              <a:gd name="connsiteX10" fmla="*/ 454152 w 1709796"/>
              <a:gd name="connsiteY10" fmla="*/ 753618 h 1418547"/>
              <a:gd name="connsiteX11" fmla="*/ 400558 w 1709796"/>
              <a:gd name="connsiteY11" fmla="*/ 1244543 h 1418547"/>
              <a:gd name="connsiteX12" fmla="*/ 382157 w 1709796"/>
              <a:gd name="connsiteY12" fmla="*/ 1408274 h 1418547"/>
              <a:gd name="connsiteX13" fmla="*/ 0 w 1709796"/>
              <a:gd name="connsiteY13" fmla="*/ 1404063 h 1418547"/>
              <a:gd name="connsiteX14" fmla="*/ 47970 w 1709796"/>
              <a:gd name="connsiteY14" fmla="*/ 782754 h 1418547"/>
              <a:gd name="connsiteX15" fmla="*/ 324626 w 1709796"/>
              <a:gd name="connsiteY15" fmla="*/ 204700 h 1418547"/>
              <a:gd name="connsiteX16" fmla="*/ 985990 w 1709796"/>
              <a:gd name="connsiteY16" fmla="*/ 9476 h 1418547"/>
              <a:gd name="connsiteX0" fmla="*/ 985990 w 1709796"/>
              <a:gd name="connsiteY0" fmla="*/ 9476 h 1427507"/>
              <a:gd name="connsiteX1" fmla="*/ 1339119 w 1709796"/>
              <a:gd name="connsiteY1" fmla="*/ 206588 h 1427507"/>
              <a:gd name="connsiteX2" fmla="*/ 1591737 w 1709796"/>
              <a:gd name="connsiteY2" fmla="*/ 564485 h 1427507"/>
              <a:gd name="connsiteX3" fmla="*/ 1706493 w 1709796"/>
              <a:gd name="connsiteY3" fmla="*/ 1269973 h 1427507"/>
              <a:gd name="connsiteX4" fmla="*/ 1706609 w 1709796"/>
              <a:gd name="connsiteY4" fmla="*/ 1270979 h 1427507"/>
              <a:gd name="connsiteX5" fmla="*/ 1518442 w 1709796"/>
              <a:gd name="connsiteY5" fmla="*/ 1305536 h 1427507"/>
              <a:gd name="connsiteX6" fmla="*/ 1314839 w 1709796"/>
              <a:gd name="connsiteY6" fmla="*/ 1318370 h 1427507"/>
              <a:gd name="connsiteX7" fmla="*/ 1211785 w 1709796"/>
              <a:gd name="connsiteY7" fmla="*/ 723841 h 1427507"/>
              <a:gd name="connsiteX8" fmla="*/ 933581 w 1709796"/>
              <a:gd name="connsiteY8" fmla="*/ 492328 h 1427507"/>
              <a:gd name="connsiteX9" fmla="*/ 673188 w 1709796"/>
              <a:gd name="connsiteY9" fmla="*/ 530839 h 1427507"/>
              <a:gd name="connsiteX10" fmla="*/ 454152 w 1709796"/>
              <a:gd name="connsiteY10" fmla="*/ 753618 h 1427507"/>
              <a:gd name="connsiteX11" fmla="*/ 400558 w 1709796"/>
              <a:gd name="connsiteY11" fmla="*/ 1244543 h 1427507"/>
              <a:gd name="connsiteX12" fmla="*/ 0 w 1709796"/>
              <a:gd name="connsiteY12" fmla="*/ 1404063 h 1427507"/>
              <a:gd name="connsiteX13" fmla="*/ 47970 w 1709796"/>
              <a:gd name="connsiteY13" fmla="*/ 782754 h 1427507"/>
              <a:gd name="connsiteX14" fmla="*/ 324626 w 1709796"/>
              <a:gd name="connsiteY14" fmla="*/ 204700 h 1427507"/>
              <a:gd name="connsiteX15" fmla="*/ 985990 w 1709796"/>
              <a:gd name="connsiteY15" fmla="*/ 9476 h 1427507"/>
              <a:gd name="connsiteX0" fmla="*/ 967170 w 1690976"/>
              <a:gd name="connsiteY0" fmla="*/ 9476 h 1318372"/>
              <a:gd name="connsiteX1" fmla="*/ 1320299 w 1690976"/>
              <a:gd name="connsiteY1" fmla="*/ 206588 h 1318372"/>
              <a:gd name="connsiteX2" fmla="*/ 1572917 w 1690976"/>
              <a:gd name="connsiteY2" fmla="*/ 564485 h 1318372"/>
              <a:gd name="connsiteX3" fmla="*/ 1687673 w 1690976"/>
              <a:gd name="connsiteY3" fmla="*/ 1269973 h 1318372"/>
              <a:gd name="connsiteX4" fmla="*/ 1687789 w 1690976"/>
              <a:gd name="connsiteY4" fmla="*/ 1270979 h 1318372"/>
              <a:gd name="connsiteX5" fmla="*/ 1499622 w 1690976"/>
              <a:gd name="connsiteY5" fmla="*/ 1305536 h 1318372"/>
              <a:gd name="connsiteX6" fmla="*/ 1296019 w 1690976"/>
              <a:gd name="connsiteY6" fmla="*/ 1318370 h 1318372"/>
              <a:gd name="connsiteX7" fmla="*/ 1192965 w 1690976"/>
              <a:gd name="connsiteY7" fmla="*/ 723841 h 1318372"/>
              <a:gd name="connsiteX8" fmla="*/ 914761 w 1690976"/>
              <a:gd name="connsiteY8" fmla="*/ 492328 h 1318372"/>
              <a:gd name="connsiteX9" fmla="*/ 654368 w 1690976"/>
              <a:gd name="connsiteY9" fmla="*/ 530839 h 1318372"/>
              <a:gd name="connsiteX10" fmla="*/ 435332 w 1690976"/>
              <a:gd name="connsiteY10" fmla="*/ 753618 h 1318372"/>
              <a:gd name="connsiteX11" fmla="*/ 381738 w 1690976"/>
              <a:gd name="connsiteY11" fmla="*/ 1244543 h 1318372"/>
              <a:gd name="connsiteX12" fmla="*/ 0 w 1690976"/>
              <a:gd name="connsiteY12" fmla="*/ 1195282 h 1318372"/>
              <a:gd name="connsiteX13" fmla="*/ 29150 w 1690976"/>
              <a:gd name="connsiteY13" fmla="*/ 782754 h 1318372"/>
              <a:gd name="connsiteX14" fmla="*/ 305806 w 1690976"/>
              <a:gd name="connsiteY14" fmla="*/ 204700 h 1318372"/>
              <a:gd name="connsiteX15" fmla="*/ 967170 w 1690976"/>
              <a:gd name="connsiteY15" fmla="*/ 9476 h 1318372"/>
              <a:gd name="connsiteX0" fmla="*/ 967170 w 1690976"/>
              <a:gd name="connsiteY0" fmla="*/ 9476 h 1318372"/>
              <a:gd name="connsiteX1" fmla="*/ 1320299 w 1690976"/>
              <a:gd name="connsiteY1" fmla="*/ 206588 h 1318372"/>
              <a:gd name="connsiteX2" fmla="*/ 1572917 w 1690976"/>
              <a:gd name="connsiteY2" fmla="*/ 564485 h 1318372"/>
              <a:gd name="connsiteX3" fmla="*/ 1687673 w 1690976"/>
              <a:gd name="connsiteY3" fmla="*/ 1269973 h 1318372"/>
              <a:gd name="connsiteX4" fmla="*/ 1687789 w 1690976"/>
              <a:gd name="connsiteY4" fmla="*/ 1270979 h 1318372"/>
              <a:gd name="connsiteX5" fmla="*/ 1499622 w 1690976"/>
              <a:gd name="connsiteY5" fmla="*/ 1305536 h 1318372"/>
              <a:gd name="connsiteX6" fmla="*/ 1296019 w 1690976"/>
              <a:gd name="connsiteY6" fmla="*/ 1318370 h 1318372"/>
              <a:gd name="connsiteX7" fmla="*/ 1192965 w 1690976"/>
              <a:gd name="connsiteY7" fmla="*/ 723841 h 1318372"/>
              <a:gd name="connsiteX8" fmla="*/ 914761 w 1690976"/>
              <a:gd name="connsiteY8" fmla="*/ 492328 h 1318372"/>
              <a:gd name="connsiteX9" fmla="*/ 654368 w 1690976"/>
              <a:gd name="connsiteY9" fmla="*/ 530839 h 1318372"/>
              <a:gd name="connsiteX10" fmla="*/ 435332 w 1690976"/>
              <a:gd name="connsiteY10" fmla="*/ 753618 h 1318372"/>
              <a:gd name="connsiteX11" fmla="*/ 383059 w 1690976"/>
              <a:gd name="connsiteY11" fmla="*/ 1174779 h 1318372"/>
              <a:gd name="connsiteX12" fmla="*/ 0 w 1690976"/>
              <a:gd name="connsiteY12" fmla="*/ 1195282 h 1318372"/>
              <a:gd name="connsiteX13" fmla="*/ 29150 w 1690976"/>
              <a:gd name="connsiteY13" fmla="*/ 782754 h 1318372"/>
              <a:gd name="connsiteX14" fmla="*/ 305806 w 1690976"/>
              <a:gd name="connsiteY14" fmla="*/ 204700 h 1318372"/>
              <a:gd name="connsiteX15" fmla="*/ 967170 w 1690976"/>
              <a:gd name="connsiteY15" fmla="*/ 9476 h 1318372"/>
              <a:gd name="connsiteX0" fmla="*/ 967170 w 1690976"/>
              <a:gd name="connsiteY0" fmla="*/ 9476 h 1318372"/>
              <a:gd name="connsiteX1" fmla="*/ 1320299 w 1690976"/>
              <a:gd name="connsiteY1" fmla="*/ 206588 h 1318372"/>
              <a:gd name="connsiteX2" fmla="*/ 1572917 w 1690976"/>
              <a:gd name="connsiteY2" fmla="*/ 564485 h 1318372"/>
              <a:gd name="connsiteX3" fmla="*/ 1687673 w 1690976"/>
              <a:gd name="connsiteY3" fmla="*/ 1269973 h 1318372"/>
              <a:gd name="connsiteX4" fmla="*/ 1687789 w 1690976"/>
              <a:gd name="connsiteY4" fmla="*/ 1270979 h 1318372"/>
              <a:gd name="connsiteX5" fmla="*/ 1499622 w 1690976"/>
              <a:gd name="connsiteY5" fmla="*/ 1305536 h 1318372"/>
              <a:gd name="connsiteX6" fmla="*/ 1296019 w 1690976"/>
              <a:gd name="connsiteY6" fmla="*/ 1318370 h 1318372"/>
              <a:gd name="connsiteX7" fmla="*/ 1192965 w 1690976"/>
              <a:gd name="connsiteY7" fmla="*/ 723841 h 1318372"/>
              <a:gd name="connsiteX8" fmla="*/ 914761 w 1690976"/>
              <a:gd name="connsiteY8" fmla="*/ 492328 h 1318372"/>
              <a:gd name="connsiteX9" fmla="*/ 654368 w 1690976"/>
              <a:gd name="connsiteY9" fmla="*/ 530839 h 1318372"/>
              <a:gd name="connsiteX10" fmla="*/ 435332 w 1690976"/>
              <a:gd name="connsiteY10" fmla="*/ 753618 h 1318372"/>
              <a:gd name="connsiteX11" fmla="*/ 383059 w 1690976"/>
              <a:gd name="connsiteY11" fmla="*/ 1174779 h 1318372"/>
              <a:gd name="connsiteX12" fmla="*/ 0 w 1690976"/>
              <a:gd name="connsiteY12" fmla="*/ 1195282 h 1318372"/>
              <a:gd name="connsiteX13" fmla="*/ 29150 w 1690976"/>
              <a:gd name="connsiteY13" fmla="*/ 782754 h 1318372"/>
              <a:gd name="connsiteX14" fmla="*/ 305806 w 1690976"/>
              <a:gd name="connsiteY14" fmla="*/ 204700 h 1318372"/>
              <a:gd name="connsiteX15" fmla="*/ 967170 w 1690976"/>
              <a:gd name="connsiteY15" fmla="*/ 9476 h 1318372"/>
              <a:gd name="connsiteX0" fmla="*/ 967170 w 1690976"/>
              <a:gd name="connsiteY0" fmla="*/ 9476 h 1318372"/>
              <a:gd name="connsiteX1" fmla="*/ 1320299 w 1690976"/>
              <a:gd name="connsiteY1" fmla="*/ 206588 h 1318372"/>
              <a:gd name="connsiteX2" fmla="*/ 1572917 w 1690976"/>
              <a:gd name="connsiteY2" fmla="*/ 564485 h 1318372"/>
              <a:gd name="connsiteX3" fmla="*/ 1687673 w 1690976"/>
              <a:gd name="connsiteY3" fmla="*/ 1269973 h 1318372"/>
              <a:gd name="connsiteX4" fmla="*/ 1687789 w 1690976"/>
              <a:gd name="connsiteY4" fmla="*/ 1270979 h 1318372"/>
              <a:gd name="connsiteX5" fmla="*/ 1499622 w 1690976"/>
              <a:gd name="connsiteY5" fmla="*/ 1305536 h 1318372"/>
              <a:gd name="connsiteX6" fmla="*/ 1296019 w 1690976"/>
              <a:gd name="connsiteY6" fmla="*/ 1318370 h 1318372"/>
              <a:gd name="connsiteX7" fmla="*/ 1192965 w 1690976"/>
              <a:gd name="connsiteY7" fmla="*/ 723841 h 1318372"/>
              <a:gd name="connsiteX8" fmla="*/ 914761 w 1690976"/>
              <a:gd name="connsiteY8" fmla="*/ 492328 h 1318372"/>
              <a:gd name="connsiteX9" fmla="*/ 654368 w 1690976"/>
              <a:gd name="connsiteY9" fmla="*/ 530839 h 1318372"/>
              <a:gd name="connsiteX10" fmla="*/ 435332 w 1690976"/>
              <a:gd name="connsiteY10" fmla="*/ 753618 h 1318372"/>
              <a:gd name="connsiteX11" fmla="*/ 383059 w 1690976"/>
              <a:gd name="connsiteY11" fmla="*/ 1174779 h 1318372"/>
              <a:gd name="connsiteX12" fmla="*/ 0 w 1690976"/>
              <a:gd name="connsiteY12" fmla="*/ 1195282 h 1318372"/>
              <a:gd name="connsiteX13" fmla="*/ 29150 w 1690976"/>
              <a:gd name="connsiteY13" fmla="*/ 782754 h 1318372"/>
              <a:gd name="connsiteX14" fmla="*/ 305806 w 1690976"/>
              <a:gd name="connsiteY14" fmla="*/ 204700 h 1318372"/>
              <a:gd name="connsiteX15" fmla="*/ 967170 w 1690976"/>
              <a:gd name="connsiteY15" fmla="*/ 9476 h 1318372"/>
              <a:gd name="connsiteX0" fmla="*/ 967170 w 1690976"/>
              <a:gd name="connsiteY0" fmla="*/ 9476 h 1305536"/>
              <a:gd name="connsiteX1" fmla="*/ 1320299 w 1690976"/>
              <a:gd name="connsiteY1" fmla="*/ 206588 h 1305536"/>
              <a:gd name="connsiteX2" fmla="*/ 1572917 w 1690976"/>
              <a:gd name="connsiteY2" fmla="*/ 564485 h 1305536"/>
              <a:gd name="connsiteX3" fmla="*/ 1687673 w 1690976"/>
              <a:gd name="connsiteY3" fmla="*/ 1269973 h 1305536"/>
              <a:gd name="connsiteX4" fmla="*/ 1687789 w 1690976"/>
              <a:gd name="connsiteY4" fmla="*/ 1270979 h 1305536"/>
              <a:gd name="connsiteX5" fmla="*/ 1499622 w 1690976"/>
              <a:gd name="connsiteY5" fmla="*/ 1305536 h 1305536"/>
              <a:gd name="connsiteX6" fmla="*/ 1282222 w 1690976"/>
              <a:gd name="connsiteY6" fmla="*/ 1172445 h 1305536"/>
              <a:gd name="connsiteX7" fmla="*/ 1192965 w 1690976"/>
              <a:gd name="connsiteY7" fmla="*/ 723841 h 1305536"/>
              <a:gd name="connsiteX8" fmla="*/ 914761 w 1690976"/>
              <a:gd name="connsiteY8" fmla="*/ 492328 h 1305536"/>
              <a:gd name="connsiteX9" fmla="*/ 654368 w 1690976"/>
              <a:gd name="connsiteY9" fmla="*/ 530839 h 1305536"/>
              <a:gd name="connsiteX10" fmla="*/ 435332 w 1690976"/>
              <a:gd name="connsiteY10" fmla="*/ 753618 h 1305536"/>
              <a:gd name="connsiteX11" fmla="*/ 383059 w 1690976"/>
              <a:gd name="connsiteY11" fmla="*/ 1174779 h 1305536"/>
              <a:gd name="connsiteX12" fmla="*/ 0 w 1690976"/>
              <a:gd name="connsiteY12" fmla="*/ 1195282 h 1305536"/>
              <a:gd name="connsiteX13" fmla="*/ 29150 w 1690976"/>
              <a:gd name="connsiteY13" fmla="*/ 782754 h 1305536"/>
              <a:gd name="connsiteX14" fmla="*/ 305806 w 1690976"/>
              <a:gd name="connsiteY14" fmla="*/ 204700 h 1305536"/>
              <a:gd name="connsiteX15" fmla="*/ 967170 w 1690976"/>
              <a:gd name="connsiteY15" fmla="*/ 9476 h 1305536"/>
              <a:gd name="connsiteX0" fmla="*/ 967170 w 1687673"/>
              <a:gd name="connsiteY0" fmla="*/ 9476 h 1305536"/>
              <a:gd name="connsiteX1" fmla="*/ 1320299 w 1687673"/>
              <a:gd name="connsiteY1" fmla="*/ 206588 h 1305536"/>
              <a:gd name="connsiteX2" fmla="*/ 1572917 w 1687673"/>
              <a:gd name="connsiteY2" fmla="*/ 564485 h 1305536"/>
              <a:gd name="connsiteX3" fmla="*/ 1687673 w 1687673"/>
              <a:gd name="connsiteY3" fmla="*/ 1269973 h 1305536"/>
              <a:gd name="connsiteX4" fmla="*/ 1661950 w 1687673"/>
              <a:gd name="connsiteY4" fmla="*/ 1079254 h 1305536"/>
              <a:gd name="connsiteX5" fmla="*/ 1499622 w 1687673"/>
              <a:gd name="connsiteY5" fmla="*/ 1305536 h 1305536"/>
              <a:gd name="connsiteX6" fmla="*/ 1282222 w 1687673"/>
              <a:gd name="connsiteY6" fmla="*/ 1172445 h 1305536"/>
              <a:gd name="connsiteX7" fmla="*/ 1192965 w 1687673"/>
              <a:gd name="connsiteY7" fmla="*/ 723841 h 1305536"/>
              <a:gd name="connsiteX8" fmla="*/ 914761 w 1687673"/>
              <a:gd name="connsiteY8" fmla="*/ 492328 h 1305536"/>
              <a:gd name="connsiteX9" fmla="*/ 654368 w 1687673"/>
              <a:gd name="connsiteY9" fmla="*/ 530839 h 1305536"/>
              <a:gd name="connsiteX10" fmla="*/ 435332 w 1687673"/>
              <a:gd name="connsiteY10" fmla="*/ 753618 h 1305536"/>
              <a:gd name="connsiteX11" fmla="*/ 383059 w 1687673"/>
              <a:gd name="connsiteY11" fmla="*/ 1174779 h 1305536"/>
              <a:gd name="connsiteX12" fmla="*/ 0 w 1687673"/>
              <a:gd name="connsiteY12" fmla="*/ 1195282 h 1305536"/>
              <a:gd name="connsiteX13" fmla="*/ 29150 w 1687673"/>
              <a:gd name="connsiteY13" fmla="*/ 782754 h 1305536"/>
              <a:gd name="connsiteX14" fmla="*/ 305806 w 1687673"/>
              <a:gd name="connsiteY14" fmla="*/ 204700 h 1305536"/>
              <a:gd name="connsiteX15" fmla="*/ 967170 w 1687673"/>
              <a:gd name="connsiteY15" fmla="*/ 9476 h 1305536"/>
              <a:gd name="connsiteX0" fmla="*/ 967170 w 1687673"/>
              <a:gd name="connsiteY0" fmla="*/ 9476 h 1340983"/>
              <a:gd name="connsiteX1" fmla="*/ 1320299 w 1687673"/>
              <a:gd name="connsiteY1" fmla="*/ 206588 h 1340983"/>
              <a:gd name="connsiteX2" fmla="*/ 1572917 w 1687673"/>
              <a:gd name="connsiteY2" fmla="*/ 564485 h 1340983"/>
              <a:gd name="connsiteX3" fmla="*/ 1687673 w 1687673"/>
              <a:gd name="connsiteY3" fmla="*/ 1269973 h 1340983"/>
              <a:gd name="connsiteX4" fmla="*/ 1499622 w 1687673"/>
              <a:gd name="connsiteY4" fmla="*/ 1305536 h 1340983"/>
              <a:gd name="connsiteX5" fmla="*/ 1282222 w 1687673"/>
              <a:gd name="connsiteY5" fmla="*/ 1172445 h 1340983"/>
              <a:gd name="connsiteX6" fmla="*/ 1192965 w 1687673"/>
              <a:gd name="connsiteY6" fmla="*/ 723841 h 1340983"/>
              <a:gd name="connsiteX7" fmla="*/ 914761 w 1687673"/>
              <a:gd name="connsiteY7" fmla="*/ 492328 h 1340983"/>
              <a:gd name="connsiteX8" fmla="*/ 654368 w 1687673"/>
              <a:gd name="connsiteY8" fmla="*/ 530839 h 1340983"/>
              <a:gd name="connsiteX9" fmla="*/ 435332 w 1687673"/>
              <a:gd name="connsiteY9" fmla="*/ 753618 h 1340983"/>
              <a:gd name="connsiteX10" fmla="*/ 383059 w 1687673"/>
              <a:gd name="connsiteY10" fmla="*/ 1174779 h 1340983"/>
              <a:gd name="connsiteX11" fmla="*/ 0 w 1687673"/>
              <a:gd name="connsiteY11" fmla="*/ 1195282 h 1340983"/>
              <a:gd name="connsiteX12" fmla="*/ 29150 w 1687673"/>
              <a:gd name="connsiteY12" fmla="*/ 782754 h 1340983"/>
              <a:gd name="connsiteX13" fmla="*/ 305806 w 1687673"/>
              <a:gd name="connsiteY13" fmla="*/ 204700 h 1340983"/>
              <a:gd name="connsiteX14" fmla="*/ 967170 w 1687673"/>
              <a:gd name="connsiteY14" fmla="*/ 9476 h 1340983"/>
              <a:gd name="connsiteX0" fmla="*/ 967170 w 1660430"/>
              <a:gd name="connsiteY0" fmla="*/ 9476 h 1306662"/>
              <a:gd name="connsiteX1" fmla="*/ 1320299 w 1660430"/>
              <a:gd name="connsiteY1" fmla="*/ 206588 h 1306662"/>
              <a:gd name="connsiteX2" fmla="*/ 1572917 w 1660430"/>
              <a:gd name="connsiteY2" fmla="*/ 564485 h 1306662"/>
              <a:gd name="connsiteX3" fmla="*/ 1660430 w 1660430"/>
              <a:gd name="connsiteY3" fmla="*/ 1035172 h 1306662"/>
              <a:gd name="connsiteX4" fmla="*/ 1499622 w 1660430"/>
              <a:gd name="connsiteY4" fmla="*/ 1305536 h 1306662"/>
              <a:gd name="connsiteX5" fmla="*/ 1282222 w 1660430"/>
              <a:gd name="connsiteY5" fmla="*/ 1172445 h 1306662"/>
              <a:gd name="connsiteX6" fmla="*/ 1192965 w 1660430"/>
              <a:gd name="connsiteY6" fmla="*/ 723841 h 1306662"/>
              <a:gd name="connsiteX7" fmla="*/ 914761 w 1660430"/>
              <a:gd name="connsiteY7" fmla="*/ 492328 h 1306662"/>
              <a:gd name="connsiteX8" fmla="*/ 654368 w 1660430"/>
              <a:gd name="connsiteY8" fmla="*/ 530839 h 1306662"/>
              <a:gd name="connsiteX9" fmla="*/ 435332 w 1660430"/>
              <a:gd name="connsiteY9" fmla="*/ 753618 h 1306662"/>
              <a:gd name="connsiteX10" fmla="*/ 383059 w 1660430"/>
              <a:gd name="connsiteY10" fmla="*/ 1174779 h 1306662"/>
              <a:gd name="connsiteX11" fmla="*/ 0 w 1660430"/>
              <a:gd name="connsiteY11" fmla="*/ 1195282 h 1306662"/>
              <a:gd name="connsiteX12" fmla="*/ 29150 w 1660430"/>
              <a:gd name="connsiteY12" fmla="*/ 782754 h 1306662"/>
              <a:gd name="connsiteX13" fmla="*/ 305806 w 1660430"/>
              <a:gd name="connsiteY13" fmla="*/ 204700 h 1306662"/>
              <a:gd name="connsiteX14" fmla="*/ 967170 w 1660430"/>
              <a:gd name="connsiteY14" fmla="*/ 9476 h 1306662"/>
              <a:gd name="connsiteX0" fmla="*/ 967170 w 1660430"/>
              <a:gd name="connsiteY0" fmla="*/ 9476 h 1306174"/>
              <a:gd name="connsiteX1" fmla="*/ 1320299 w 1660430"/>
              <a:gd name="connsiteY1" fmla="*/ 206588 h 1306174"/>
              <a:gd name="connsiteX2" fmla="*/ 1572917 w 1660430"/>
              <a:gd name="connsiteY2" fmla="*/ 564485 h 1306174"/>
              <a:gd name="connsiteX3" fmla="*/ 1660430 w 1660430"/>
              <a:gd name="connsiteY3" fmla="*/ 1035172 h 1306174"/>
              <a:gd name="connsiteX4" fmla="*/ 1499622 w 1660430"/>
              <a:gd name="connsiteY4" fmla="*/ 1305536 h 1306174"/>
              <a:gd name="connsiteX5" fmla="*/ 1282222 w 1660430"/>
              <a:gd name="connsiteY5" fmla="*/ 1172445 h 1306174"/>
              <a:gd name="connsiteX6" fmla="*/ 1192965 w 1660430"/>
              <a:gd name="connsiteY6" fmla="*/ 723841 h 1306174"/>
              <a:gd name="connsiteX7" fmla="*/ 914761 w 1660430"/>
              <a:gd name="connsiteY7" fmla="*/ 492328 h 1306174"/>
              <a:gd name="connsiteX8" fmla="*/ 654368 w 1660430"/>
              <a:gd name="connsiteY8" fmla="*/ 530839 h 1306174"/>
              <a:gd name="connsiteX9" fmla="*/ 435332 w 1660430"/>
              <a:gd name="connsiteY9" fmla="*/ 753618 h 1306174"/>
              <a:gd name="connsiteX10" fmla="*/ 383059 w 1660430"/>
              <a:gd name="connsiteY10" fmla="*/ 1174779 h 1306174"/>
              <a:gd name="connsiteX11" fmla="*/ 0 w 1660430"/>
              <a:gd name="connsiteY11" fmla="*/ 1195282 h 1306174"/>
              <a:gd name="connsiteX12" fmla="*/ 29150 w 1660430"/>
              <a:gd name="connsiteY12" fmla="*/ 782754 h 1306174"/>
              <a:gd name="connsiteX13" fmla="*/ 305806 w 1660430"/>
              <a:gd name="connsiteY13" fmla="*/ 204700 h 1306174"/>
              <a:gd name="connsiteX14" fmla="*/ 967170 w 1660430"/>
              <a:gd name="connsiteY14" fmla="*/ 9476 h 1306174"/>
              <a:gd name="connsiteX0" fmla="*/ 967170 w 1660430"/>
              <a:gd name="connsiteY0" fmla="*/ 9476 h 1203583"/>
              <a:gd name="connsiteX1" fmla="*/ 1320299 w 1660430"/>
              <a:gd name="connsiteY1" fmla="*/ 206588 h 1203583"/>
              <a:gd name="connsiteX2" fmla="*/ 1572917 w 1660430"/>
              <a:gd name="connsiteY2" fmla="*/ 564485 h 1203583"/>
              <a:gd name="connsiteX3" fmla="*/ 1660430 w 1660430"/>
              <a:gd name="connsiteY3" fmla="*/ 1035172 h 1203583"/>
              <a:gd name="connsiteX4" fmla="*/ 1484107 w 1660430"/>
              <a:gd name="connsiteY4" fmla="*/ 1089068 h 1203583"/>
              <a:gd name="connsiteX5" fmla="*/ 1282222 w 1660430"/>
              <a:gd name="connsiteY5" fmla="*/ 1172445 h 1203583"/>
              <a:gd name="connsiteX6" fmla="*/ 1192965 w 1660430"/>
              <a:gd name="connsiteY6" fmla="*/ 723841 h 1203583"/>
              <a:gd name="connsiteX7" fmla="*/ 914761 w 1660430"/>
              <a:gd name="connsiteY7" fmla="*/ 492328 h 1203583"/>
              <a:gd name="connsiteX8" fmla="*/ 654368 w 1660430"/>
              <a:gd name="connsiteY8" fmla="*/ 530839 h 1203583"/>
              <a:gd name="connsiteX9" fmla="*/ 435332 w 1660430"/>
              <a:gd name="connsiteY9" fmla="*/ 753618 h 1203583"/>
              <a:gd name="connsiteX10" fmla="*/ 383059 w 1660430"/>
              <a:gd name="connsiteY10" fmla="*/ 1174779 h 1203583"/>
              <a:gd name="connsiteX11" fmla="*/ 0 w 1660430"/>
              <a:gd name="connsiteY11" fmla="*/ 1195282 h 1203583"/>
              <a:gd name="connsiteX12" fmla="*/ 29150 w 1660430"/>
              <a:gd name="connsiteY12" fmla="*/ 782754 h 1203583"/>
              <a:gd name="connsiteX13" fmla="*/ 305806 w 1660430"/>
              <a:gd name="connsiteY13" fmla="*/ 204700 h 1203583"/>
              <a:gd name="connsiteX14" fmla="*/ 967170 w 1660430"/>
              <a:gd name="connsiteY14" fmla="*/ 9476 h 1203583"/>
              <a:gd name="connsiteX0" fmla="*/ 967170 w 1660430"/>
              <a:gd name="connsiteY0" fmla="*/ 9476 h 1203583"/>
              <a:gd name="connsiteX1" fmla="*/ 1320299 w 1660430"/>
              <a:gd name="connsiteY1" fmla="*/ 206588 h 1203583"/>
              <a:gd name="connsiteX2" fmla="*/ 1572917 w 1660430"/>
              <a:gd name="connsiteY2" fmla="*/ 564485 h 1203583"/>
              <a:gd name="connsiteX3" fmla="*/ 1660430 w 1660430"/>
              <a:gd name="connsiteY3" fmla="*/ 1035172 h 1203583"/>
              <a:gd name="connsiteX4" fmla="*/ 1484107 w 1660430"/>
              <a:gd name="connsiteY4" fmla="*/ 1089068 h 1203583"/>
              <a:gd name="connsiteX5" fmla="*/ 1278805 w 1660430"/>
              <a:gd name="connsiteY5" fmla="*/ 1138711 h 1203583"/>
              <a:gd name="connsiteX6" fmla="*/ 1192965 w 1660430"/>
              <a:gd name="connsiteY6" fmla="*/ 723841 h 1203583"/>
              <a:gd name="connsiteX7" fmla="*/ 914761 w 1660430"/>
              <a:gd name="connsiteY7" fmla="*/ 492328 h 1203583"/>
              <a:gd name="connsiteX8" fmla="*/ 654368 w 1660430"/>
              <a:gd name="connsiteY8" fmla="*/ 530839 h 1203583"/>
              <a:gd name="connsiteX9" fmla="*/ 435332 w 1660430"/>
              <a:gd name="connsiteY9" fmla="*/ 753618 h 1203583"/>
              <a:gd name="connsiteX10" fmla="*/ 383059 w 1660430"/>
              <a:gd name="connsiteY10" fmla="*/ 1174779 h 1203583"/>
              <a:gd name="connsiteX11" fmla="*/ 0 w 1660430"/>
              <a:gd name="connsiteY11" fmla="*/ 1195282 h 1203583"/>
              <a:gd name="connsiteX12" fmla="*/ 29150 w 1660430"/>
              <a:gd name="connsiteY12" fmla="*/ 782754 h 1203583"/>
              <a:gd name="connsiteX13" fmla="*/ 305806 w 1660430"/>
              <a:gd name="connsiteY13" fmla="*/ 204700 h 1203583"/>
              <a:gd name="connsiteX14" fmla="*/ 967170 w 1660430"/>
              <a:gd name="connsiteY14" fmla="*/ 9476 h 1203583"/>
              <a:gd name="connsiteX0" fmla="*/ 967170 w 1661986"/>
              <a:gd name="connsiteY0" fmla="*/ 9476 h 1203583"/>
              <a:gd name="connsiteX1" fmla="*/ 1320299 w 1661986"/>
              <a:gd name="connsiteY1" fmla="*/ 206588 h 1203583"/>
              <a:gd name="connsiteX2" fmla="*/ 1572917 w 1661986"/>
              <a:gd name="connsiteY2" fmla="*/ 564485 h 1203583"/>
              <a:gd name="connsiteX3" fmla="*/ 1661986 w 1661986"/>
              <a:gd name="connsiteY3" fmla="*/ 1065144 h 1203583"/>
              <a:gd name="connsiteX4" fmla="*/ 1484107 w 1661986"/>
              <a:gd name="connsiteY4" fmla="*/ 1089068 h 1203583"/>
              <a:gd name="connsiteX5" fmla="*/ 1278805 w 1661986"/>
              <a:gd name="connsiteY5" fmla="*/ 1138711 h 1203583"/>
              <a:gd name="connsiteX6" fmla="*/ 1192965 w 1661986"/>
              <a:gd name="connsiteY6" fmla="*/ 723841 h 1203583"/>
              <a:gd name="connsiteX7" fmla="*/ 914761 w 1661986"/>
              <a:gd name="connsiteY7" fmla="*/ 492328 h 1203583"/>
              <a:gd name="connsiteX8" fmla="*/ 654368 w 1661986"/>
              <a:gd name="connsiteY8" fmla="*/ 530839 h 1203583"/>
              <a:gd name="connsiteX9" fmla="*/ 435332 w 1661986"/>
              <a:gd name="connsiteY9" fmla="*/ 753618 h 1203583"/>
              <a:gd name="connsiteX10" fmla="*/ 383059 w 1661986"/>
              <a:gd name="connsiteY10" fmla="*/ 1174779 h 1203583"/>
              <a:gd name="connsiteX11" fmla="*/ 0 w 1661986"/>
              <a:gd name="connsiteY11" fmla="*/ 1195282 h 1203583"/>
              <a:gd name="connsiteX12" fmla="*/ 29150 w 1661986"/>
              <a:gd name="connsiteY12" fmla="*/ 782754 h 1203583"/>
              <a:gd name="connsiteX13" fmla="*/ 305806 w 1661986"/>
              <a:gd name="connsiteY13" fmla="*/ 204700 h 1203583"/>
              <a:gd name="connsiteX14" fmla="*/ 967170 w 1661986"/>
              <a:gd name="connsiteY14" fmla="*/ 9476 h 1203583"/>
              <a:gd name="connsiteX0" fmla="*/ 967170 w 1661986"/>
              <a:gd name="connsiteY0" fmla="*/ 9476 h 1203583"/>
              <a:gd name="connsiteX1" fmla="*/ 1320299 w 1661986"/>
              <a:gd name="connsiteY1" fmla="*/ 206588 h 1203583"/>
              <a:gd name="connsiteX2" fmla="*/ 1572917 w 1661986"/>
              <a:gd name="connsiteY2" fmla="*/ 564485 h 1203583"/>
              <a:gd name="connsiteX3" fmla="*/ 1661986 w 1661986"/>
              <a:gd name="connsiteY3" fmla="*/ 1065144 h 1203583"/>
              <a:gd name="connsiteX4" fmla="*/ 1484107 w 1661986"/>
              <a:gd name="connsiteY4" fmla="*/ 1089068 h 1203583"/>
              <a:gd name="connsiteX5" fmla="*/ 1278805 w 1661986"/>
              <a:gd name="connsiteY5" fmla="*/ 1138711 h 1203583"/>
              <a:gd name="connsiteX6" fmla="*/ 1192965 w 1661986"/>
              <a:gd name="connsiteY6" fmla="*/ 723841 h 1203583"/>
              <a:gd name="connsiteX7" fmla="*/ 914761 w 1661986"/>
              <a:gd name="connsiteY7" fmla="*/ 492328 h 1203583"/>
              <a:gd name="connsiteX8" fmla="*/ 654368 w 1661986"/>
              <a:gd name="connsiteY8" fmla="*/ 530839 h 1203583"/>
              <a:gd name="connsiteX9" fmla="*/ 435332 w 1661986"/>
              <a:gd name="connsiteY9" fmla="*/ 753618 h 1203583"/>
              <a:gd name="connsiteX10" fmla="*/ 383059 w 1661986"/>
              <a:gd name="connsiteY10" fmla="*/ 1174779 h 1203583"/>
              <a:gd name="connsiteX11" fmla="*/ 0 w 1661986"/>
              <a:gd name="connsiteY11" fmla="*/ 1195282 h 1203583"/>
              <a:gd name="connsiteX12" fmla="*/ 29150 w 1661986"/>
              <a:gd name="connsiteY12" fmla="*/ 782754 h 1203583"/>
              <a:gd name="connsiteX13" fmla="*/ 305806 w 1661986"/>
              <a:gd name="connsiteY13" fmla="*/ 204700 h 1203583"/>
              <a:gd name="connsiteX14" fmla="*/ 967170 w 1661986"/>
              <a:gd name="connsiteY14" fmla="*/ 9476 h 1203583"/>
              <a:gd name="connsiteX0" fmla="*/ 967170 w 1661986"/>
              <a:gd name="connsiteY0" fmla="*/ 9476 h 1203583"/>
              <a:gd name="connsiteX1" fmla="*/ 1320299 w 1661986"/>
              <a:gd name="connsiteY1" fmla="*/ 206588 h 1203583"/>
              <a:gd name="connsiteX2" fmla="*/ 1572917 w 1661986"/>
              <a:gd name="connsiteY2" fmla="*/ 564485 h 1203583"/>
              <a:gd name="connsiteX3" fmla="*/ 1661986 w 1661986"/>
              <a:gd name="connsiteY3" fmla="*/ 1065144 h 1203583"/>
              <a:gd name="connsiteX4" fmla="*/ 1484107 w 1661986"/>
              <a:gd name="connsiteY4" fmla="*/ 1089068 h 1203583"/>
              <a:gd name="connsiteX5" fmla="*/ 1278805 w 1661986"/>
              <a:gd name="connsiteY5" fmla="*/ 1138711 h 1203583"/>
              <a:gd name="connsiteX6" fmla="*/ 1192965 w 1661986"/>
              <a:gd name="connsiteY6" fmla="*/ 723841 h 1203583"/>
              <a:gd name="connsiteX7" fmla="*/ 914761 w 1661986"/>
              <a:gd name="connsiteY7" fmla="*/ 492328 h 1203583"/>
              <a:gd name="connsiteX8" fmla="*/ 654368 w 1661986"/>
              <a:gd name="connsiteY8" fmla="*/ 530839 h 1203583"/>
              <a:gd name="connsiteX9" fmla="*/ 435332 w 1661986"/>
              <a:gd name="connsiteY9" fmla="*/ 753618 h 1203583"/>
              <a:gd name="connsiteX10" fmla="*/ 383059 w 1661986"/>
              <a:gd name="connsiteY10" fmla="*/ 1174779 h 1203583"/>
              <a:gd name="connsiteX11" fmla="*/ 0 w 1661986"/>
              <a:gd name="connsiteY11" fmla="*/ 1195282 h 1203583"/>
              <a:gd name="connsiteX12" fmla="*/ 29150 w 1661986"/>
              <a:gd name="connsiteY12" fmla="*/ 782754 h 1203583"/>
              <a:gd name="connsiteX13" fmla="*/ 305806 w 1661986"/>
              <a:gd name="connsiteY13" fmla="*/ 204700 h 1203583"/>
              <a:gd name="connsiteX14" fmla="*/ 967170 w 1661986"/>
              <a:gd name="connsiteY14" fmla="*/ 9476 h 1203583"/>
              <a:gd name="connsiteX0" fmla="*/ 967170 w 1661986"/>
              <a:gd name="connsiteY0" fmla="*/ 9476 h 1203583"/>
              <a:gd name="connsiteX1" fmla="*/ 1320299 w 1661986"/>
              <a:gd name="connsiteY1" fmla="*/ 206588 h 1203583"/>
              <a:gd name="connsiteX2" fmla="*/ 1572917 w 1661986"/>
              <a:gd name="connsiteY2" fmla="*/ 564485 h 1203583"/>
              <a:gd name="connsiteX3" fmla="*/ 1661986 w 1661986"/>
              <a:gd name="connsiteY3" fmla="*/ 1065144 h 1203583"/>
              <a:gd name="connsiteX4" fmla="*/ 1484107 w 1661986"/>
              <a:gd name="connsiteY4" fmla="*/ 1089068 h 1203583"/>
              <a:gd name="connsiteX5" fmla="*/ 1278805 w 1661986"/>
              <a:gd name="connsiteY5" fmla="*/ 1138711 h 1203583"/>
              <a:gd name="connsiteX6" fmla="*/ 1192965 w 1661986"/>
              <a:gd name="connsiteY6" fmla="*/ 723841 h 1203583"/>
              <a:gd name="connsiteX7" fmla="*/ 914761 w 1661986"/>
              <a:gd name="connsiteY7" fmla="*/ 492328 h 1203583"/>
              <a:gd name="connsiteX8" fmla="*/ 654368 w 1661986"/>
              <a:gd name="connsiteY8" fmla="*/ 530839 h 1203583"/>
              <a:gd name="connsiteX9" fmla="*/ 435332 w 1661986"/>
              <a:gd name="connsiteY9" fmla="*/ 753618 h 1203583"/>
              <a:gd name="connsiteX10" fmla="*/ 383059 w 1661986"/>
              <a:gd name="connsiteY10" fmla="*/ 1174779 h 1203583"/>
              <a:gd name="connsiteX11" fmla="*/ 0 w 1661986"/>
              <a:gd name="connsiteY11" fmla="*/ 1195282 h 1203583"/>
              <a:gd name="connsiteX12" fmla="*/ 29150 w 1661986"/>
              <a:gd name="connsiteY12" fmla="*/ 782754 h 1203583"/>
              <a:gd name="connsiteX13" fmla="*/ 305806 w 1661986"/>
              <a:gd name="connsiteY13" fmla="*/ 204700 h 1203583"/>
              <a:gd name="connsiteX14" fmla="*/ 967170 w 1661986"/>
              <a:gd name="connsiteY14" fmla="*/ 9476 h 1203583"/>
              <a:gd name="connsiteX0" fmla="*/ 967170 w 1662706"/>
              <a:gd name="connsiteY0" fmla="*/ 9476 h 1203583"/>
              <a:gd name="connsiteX1" fmla="*/ 1320299 w 1662706"/>
              <a:gd name="connsiteY1" fmla="*/ 206588 h 1203583"/>
              <a:gd name="connsiteX2" fmla="*/ 1572917 w 1662706"/>
              <a:gd name="connsiteY2" fmla="*/ 564485 h 1203583"/>
              <a:gd name="connsiteX3" fmla="*/ 1662706 w 1662706"/>
              <a:gd name="connsiteY3" fmla="*/ 1101474 h 1203583"/>
              <a:gd name="connsiteX4" fmla="*/ 1484107 w 1662706"/>
              <a:gd name="connsiteY4" fmla="*/ 1089068 h 1203583"/>
              <a:gd name="connsiteX5" fmla="*/ 1278805 w 1662706"/>
              <a:gd name="connsiteY5" fmla="*/ 1138711 h 1203583"/>
              <a:gd name="connsiteX6" fmla="*/ 1192965 w 1662706"/>
              <a:gd name="connsiteY6" fmla="*/ 723841 h 1203583"/>
              <a:gd name="connsiteX7" fmla="*/ 914761 w 1662706"/>
              <a:gd name="connsiteY7" fmla="*/ 492328 h 1203583"/>
              <a:gd name="connsiteX8" fmla="*/ 654368 w 1662706"/>
              <a:gd name="connsiteY8" fmla="*/ 530839 h 1203583"/>
              <a:gd name="connsiteX9" fmla="*/ 435332 w 1662706"/>
              <a:gd name="connsiteY9" fmla="*/ 753618 h 1203583"/>
              <a:gd name="connsiteX10" fmla="*/ 383059 w 1662706"/>
              <a:gd name="connsiteY10" fmla="*/ 1174779 h 1203583"/>
              <a:gd name="connsiteX11" fmla="*/ 0 w 1662706"/>
              <a:gd name="connsiteY11" fmla="*/ 1195282 h 1203583"/>
              <a:gd name="connsiteX12" fmla="*/ 29150 w 1662706"/>
              <a:gd name="connsiteY12" fmla="*/ 782754 h 1203583"/>
              <a:gd name="connsiteX13" fmla="*/ 305806 w 1662706"/>
              <a:gd name="connsiteY13" fmla="*/ 204700 h 1203583"/>
              <a:gd name="connsiteX14" fmla="*/ 967170 w 1662706"/>
              <a:gd name="connsiteY14" fmla="*/ 9476 h 1203583"/>
              <a:gd name="connsiteX0" fmla="*/ 967170 w 1662706"/>
              <a:gd name="connsiteY0" fmla="*/ 9476 h 1203583"/>
              <a:gd name="connsiteX1" fmla="*/ 1320299 w 1662706"/>
              <a:gd name="connsiteY1" fmla="*/ 206588 h 1203583"/>
              <a:gd name="connsiteX2" fmla="*/ 1572917 w 1662706"/>
              <a:gd name="connsiteY2" fmla="*/ 564485 h 1203583"/>
              <a:gd name="connsiteX3" fmla="*/ 1662706 w 1662706"/>
              <a:gd name="connsiteY3" fmla="*/ 1101474 h 1203583"/>
              <a:gd name="connsiteX4" fmla="*/ 1484107 w 1662706"/>
              <a:gd name="connsiteY4" fmla="*/ 1089068 h 1203583"/>
              <a:gd name="connsiteX5" fmla="*/ 1278805 w 1662706"/>
              <a:gd name="connsiteY5" fmla="*/ 1138711 h 1203583"/>
              <a:gd name="connsiteX6" fmla="*/ 1192965 w 1662706"/>
              <a:gd name="connsiteY6" fmla="*/ 723841 h 1203583"/>
              <a:gd name="connsiteX7" fmla="*/ 914761 w 1662706"/>
              <a:gd name="connsiteY7" fmla="*/ 492328 h 1203583"/>
              <a:gd name="connsiteX8" fmla="*/ 654368 w 1662706"/>
              <a:gd name="connsiteY8" fmla="*/ 530839 h 1203583"/>
              <a:gd name="connsiteX9" fmla="*/ 435332 w 1662706"/>
              <a:gd name="connsiteY9" fmla="*/ 753618 h 1203583"/>
              <a:gd name="connsiteX10" fmla="*/ 383059 w 1662706"/>
              <a:gd name="connsiteY10" fmla="*/ 1174779 h 1203583"/>
              <a:gd name="connsiteX11" fmla="*/ 0 w 1662706"/>
              <a:gd name="connsiteY11" fmla="*/ 1195282 h 1203583"/>
              <a:gd name="connsiteX12" fmla="*/ 29150 w 1662706"/>
              <a:gd name="connsiteY12" fmla="*/ 782754 h 1203583"/>
              <a:gd name="connsiteX13" fmla="*/ 305806 w 1662706"/>
              <a:gd name="connsiteY13" fmla="*/ 204700 h 1203583"/>
              <a:gd name="connsiteX14" fmla="*/ 967170 w 1662706"/>
              <a:gd name="connsiteY14" fmla="*/ 9476 h 1203583"/>
              <a:gd name="connsiteX0" fmla="*/ 967170 w 1662706"/>
              <a:gd name="connsiteY0" fmla="*/ 9476 h 1203583"/>
              <a:gd name="connsiteX1" fmla="*/ 1320299 w 1662706"/>
              <a:gd name="connsiteY1" fmla="*/ 206588 h 1203583"/>
              <a:gd name="connsiteX2" fmla="*/ 1572917 w 1662706"/>
              <a:gd name="connsiteY2" fmla="*/ 564485 h 1203583"/>
              <a:gd name="connsiteX3" fmla="*/ 1662706 w 1662706"/>
              <a:gd name="connsiteY3" fmla="*/ 1101474 h 1203583"/>
              <a:gd name="connsiteX4" fmla="*/ 1484107 w 1662706"/>
              <a:gd name="connsiteY4" fmla="*/ 1089068 h 1203583"/>
              <a:gd name="connsiteX5" fmla="*/ 1259452 w 1662706"/>
              <a:gd name="connsiteY5" fmla="*/ 1142525 h 1203583"/>
              <a:gd name="connsiteX6" fmla="*/ 1192965 w 1662706"/>
              <a:gd name="connsiteY6" fmla="*/ 723841 h 1203583"/>
              <a:gd name="connsiteX7" fmla="*/ 914761 w 1662706"/>
              <a:gd name="connsiteY7" fmla="*/ 492328 h 1203583"/>
              <a:gd name="connsiteX8" fmla="*/ 654368 w 1662706"/>
              <a:gd name="connsiteY8" fmla="*/ 530839 h 1203583"/>
              <a:gd name="connsiteX9" fmla="*/ 435332 w 1662706"/>
              <a:gd name="connsiteY9" fmla="*/ 753618 h 1203583"/>
              <a:gd name="connsiteX10" fmla="*/ 383059 w 1662706"/>
              <a:gd name="connsiteY10" fmla="*/ 1174779 h 1203583"/>
              <a:gd name="connsiteX11" fmla="*/ 0 w 1662706"/>
              <a:gd name="connsiteY11" fmla="*/ 1195282 h 1203583"/>
              <a:gd name="connsiteX12" fmla="*/ 29150 w 1662706"/>
              <a:gd name="connsiteY12" fmla="*/ 782754 h 1203583"/>
              <a:gd name="connsiteX13" fmla="*/ 305806 w 1662706"/>
              <a:gd name="connsiteY13" fmla="*/ 204700 h 1203583"/>
              <a:gd name="connsiteX14" fmla="*/ 967170 w 1662706"/>
              <a:gd name="connsiteY14" fmla="*/ 9476 h 1203583"/>
              <a:gd name="connsiteX0" fmla="*/ 967170 w 1662706"/>
              <a:gd name="connsiteY0" fmla="*/ 9476 h 1203583"/>
              <a:gd name="connsiteX1" fmla="*/ 1320299 w 1662706"/>
              <a:gd name="connsiteY1" fmla="*/ 206588 h 1203583"/>
              <a:gd name="connsiteX2" fmla="*/ 1572917 w 1662706"/>
              <a:gd name="connsiteY2" fmla="*/ 564485 h 1203583"/>
              <a:gd name="connsiteX3" fmla="*/ 1662706 w 1662706"/>
              <a:gd name="connsiteY3" fmla="*/ 1101474 h 1203583"/>
              <a:gd name="connsiteX4" fmla="*/ 1490375 w 1662706"/>
              <a:gd name="connsiteY4" fmla="*/ 1107101 h 1203583"/>
              <a:gd name="connsiteX5" fmla="*/ 1259452 w 1662706"/>
              <a:gd name="connsiteY5" fmla="*/ 1142525 h 1203583"/>
              <a:gd name="connsiteX6" fmla="*/ 1192965 w 1662706"/>
              <a:gd name="connsiteY6" fmla="*/ 723841 h 1203583"/>
              <a:gd name="connsiteX7" fmla="*/ 914761 w 1662706"/>
              <a:gd name="connsiteY7" fmla="*/ 492328 h 1203583"/>
              <a:gd name="connsiteX8" fmla="*/ 654368 w 1662706"/>
              <a:gd name="connsiteY8" fmla="*/ 530839 h 1203583"/>
              <a:gd name="connsiteX9" fmla="*/ 435332 w 1662706"/>
              <a:gd name="connsiteY9" fmla="*/ 753618 h 1203583"/>
              <a:gd name="connsiteX10" fmla="*/ 383059 w 1662706"/>
              <a:gd name="connsiteY10" fmla="*/ 1174779 h 1203583"/>
              <a:gd name="connsiteX11" fmla="*/ 0 w 1662706"/>
              <a:gd name="connsiteY11" fmla="*/ 1195282 h 1203583"/>
              <a:gd name="connsiteX12" fmla="*/ 29150 w 1662706"/>
              <a:gd name="connsiteY12" fmla="*/ 782754 h 1203583"/>
              <a:gd name="connsiteX13" fmla="*/ 305806 w 1662706"/>
              <a:gd name="connsiteY13" fmla="*/ 204700 h 1203583"/>
              <a:gd name="connsiteX14" fmla="*/ 967170 w 1662706"/>
              <a:gd name="connsiteY14" fmla="*/ 9476 h 1203583"/>
              <a:gd name="connsiteX0" fmla="*/ 967170 w 1662706"/>
              <a:gd name="connsiteY0" fmla="*/ 9476 h 1203583"/>
              <a:gd name="connsiteX1" fmla="*/ 1320299 w 1662706"/>
              <a:gd name="connsiteY1" fmla="*/ 206588 h 1203583"/>
              <a:gd name="connsiteX2" fmla="*/ 1572917 w 1662706"/>
              <a:gd name="connsiteY2" fmla="*/ 564485 h 1203583"/>
              <a:gd name="connsiteX3" fmla="*/ 1662706 w 1662706"/>
              <a:gd name="connsiteY3" fmla="*/ 1101474 h 1203583"/>
              <a:gd name="connsiteX4" fmla="*/ 1490375 w 1662706"/>
              <a:gd name="connsiteY4" fmla="*/ 1107101 h 1203583"/>
              <a:gd name="connsiteX5" fmla="*/ 1259452 w 1662706"/>
              <a:gd name="connsiteY5" fmla="*/ 1142525 h 1203583"/>
              <a:gd name="connsiteX6" fmla="*/ 1192965 w 1662706"/>
              <a:gd name="connsiteY6" fmla="*/ 723841 h 1203583"/>
              <a:gd name="connsiteX7" fmla="*/ 914761 w 1662706"/>
              <a:gd name="connsiteY7" fmla="*/ 492328 h 1203583"/>
              <a:gd name="connsiteX8" fmla="*/ 654368 w 1662706"/>
              <a:gd name="connsiteY8" fmla="*/ 530839 h 1203583"/>
              <a:gd name="connsiteX9" fmla="*/ 435332 w 1662706"/>
              <a:gd name="connsiteY9" fmla="*/ 753618 h 1203583"/>
              <a:gd name="connsiteX10" fmla="*/ 383059 w 1662706"/>
              <a:gd name="connsiteY10" fmla="*/ 1174779 h 1203583"/>
              <a:gd name="connsiteX11" fmla="*/ 0 w 1662706"/>
              <a:gd name="connsiteY11" fmla="*/ 1195282 h 1203583"/>
              <a:gd name="connsiteX12" fmla="*/ 29150 w 1662706"/>
              <a:gd name="connsiteY12" fmla="*/ 782754 h 1203583"/>
              <a:gd name="connsiteX13" fmla="*/ 305806 w 1662706"/>
              <a:gd name="connsiteY13" fmla="*/ 204700 h 1203583"/>
              <a:gd name="connsiteX14" fmla="*/ 967170 w 1662706"/>
              <a:gd name="connsiteY14" fmla="*/ 9476 h 1203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2706" h="1203583">
                <a:moveTo>
                  <a:pt x="967170" y="9476"/>
                </a:moveTo>
                <a:cubicBezTo>
                  <a:pt x="1108302" y="12317"/>
                  <a:pt x="1219341" y="114087"/>
                  <a:pt x="1320299" y="206588"/>
                </a:cubicBezTo>
                <a:cubicBezTo>
                  <a:pt x="1421257" y="299090"/>
                  <a:pt x="1515849" y="415337"/>
                  <a:pt x="1572917" y="564485"/>
                </a:cubicBezTo>
                <a:cubicBezTo>
                  <a:pt x="1629985" y="713633"/>
                  <a:pt x="1644396" y="918654"/>
                  <a:pt x="1662706" y="1101474"/>
                </a:cubicBezTo>
                <a:cubicBezTo>
                  <a:pt x="1594175" y="1097759"/>
                  <a:pt x="1563624" y="1116045"/>
                  <a:pt x="1490375" y="1107101"/>
                </a:cubicBezTo>
                <a:cubicBezTo>
                  <a:pt x="1416030" y="1114127"/>
                  <a:pt x="1293573" y="1142735"/>
                  <a:pt x="1259452" y="1142525"/>
                </a:cubicBezTo>
                <a:cubicBezTo>
                  <a:pt x="1247576" y="1071202"/>
                  <a:pt x="1250413" y="832207"/>
                  <a:pt x="1192965" y="723841"/>
                </a:cubicBezTo>
                <a:cubicBezTo>
                  <a:pt x="1135517" y="615475"/>
                  <a:pt x="1004527" y="524495"/>
                  <a:pt x="914761" y="492328"/>
                </a:cubicBezTo>
                <a:cubicBezTo>
                  <a:pt x="824995" y="460161"/>
                  <a:pt x="734273" y="487291"/>
                  <a:pt x="654368" y="530839"/>
                </a:cubicBezTo>
                <a:cubicBezTo>
                  <a:pt x="574463" y="574387"/>
                  <a:pt x="480550" y="646295"/>
                  <a:pt x="435332" y="753618"/>
                </a:cubicBezTo>
                <a:cubicBezTo>
                  <a:pt x="390114" y="860941"/>
                  <a:pt x="382247" y="1032499"/>
                  <a:pt x="383059" y="1174779"/>
                </a:cubicBezTo>
                <a:cubicBezTo>
                  <a:pt x="264424" y="1185670"/>
                  <a:pt x="43000" y="1218923"/>
                  <a:pt x="0" y="1195282"/>
                </a:cubicBezTo>
                <a:cubicBezTo>
                  <a:pt x="3655" y="1083500"/>
                  <a:pt x="9194" y="962674"/>
                  <a:pt x="29150" y="782754"/>
                </a:cubicBezTo>
                <a:cubicBezTo>
                  <a:pt x="48285" y="663971"/>
                  <a:pt x="156870" y="335164"/>
                  <a:pt x="305806" y="204700"/>
                </a:cubicBezTo>
                <a:cubicBezTo>
                  <a:pt x="493177" y="55111"/>
                  <a:pt x="703815" y="-29539"/>
                  <a:pt x="967170" y="947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00E79A-3611-4030-B6B8-17148245B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3908642" y="428459"/>
            <a:ext cx="370215" cy="362281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  <a:gd name="connsiteX0" fmla="*/ 2649000 w 4854502"/>
              <a:gd name="connsiteY0" fmla="*/ 326 h 4679289"/>
              <a:gd name="connsiteX1" fmla="*/ 3964140 w 4854502"/>
              <a:gd name="connsiteY1" fmla="*/ 591130 h 4679289"/>
              <a:gd name="connsiteX2" fmla="*/ 4735908 w 4854502"/>
              <a:gd name="connsiteY2" fmla="*/ 1906232 h 4679289"/>
              <a:gd name="connsiteX3" fmla="*/ 4451030 w 4854502"/>
              <a:gd name="connsiteY3" fmla="*/ 3809413 h 4679289"/>
              <a:gd name="connsiteX4" fmla="*/ 1074535 w 4854502"/>
              <a:gd name="connsiteY4" fmla="*/ 4657562 h 4679289"/>
              <a:gd name="connsiteX5" fmla="*/ 33359 w 4854502"/>
              <a:gd name="connsiteY5" fmla="*/ 2995991 h 4679289"/>
              <a:gd name="connsiteX6" fmla="*/ 592137 w 4854502"/>
              <a:gd name="connsiteY6" fmla="*/ 806182 h 4679289"/>
              <a:gd name="connsiteX7" fmla="*/ 2649000 w 4854502"/>
              <a:gd name="connsiteY7" fmla="*/ 326 h 4679289"/>
              <a:gd name="connsiteX0" fmla="*/ 2615635 w 4821137"/>
              <a:gd name="connsiteY0" fmla="*/ 326 h 4679289"/>
              <a:gd name="connsiteX1" fmla="*/ 3930775 w 4821137"/>
              <a:gd name="connsiteY1" fmla="*/ 591130 h 4679289"/>
              <a:gd name="connsiteX2" fmla="*/ 4702543 w 4821137"/>
              <a:gd name="connsiteY2" fmla="*/ 1906232 h 4679289"/>
              <a:gd name="connsiteX3" fmla="*/ 4417665 w 4821137"/>
              <a:gd name="connsiteY3" fmla="*/ 3809413 h 4679289"/>
              <a:gd name="connsiteX4" fmla="*/ 1041170 w 4821137"/>
              <a:gd name="connsiteY4" fmla="*/ 4657562 h 4679289"/>
              <a:gd name="connsiteX5" fmla="*/ -6 w 4821137"/>
              <a:gd name="connsiteY5" fmla="*/ 2995991 h 4679289"/>
              <a:gd name="connsiteX6" fmla="*/ 2615635 w 4821137"/>
              <a:gd name="connsiteY6" fmla="*/ 326 h 4679289"/>
              <a:gd name="connsiteX0" fmla="*/ 1273592 w 4821137"/>
              <a:gd name="connsiteY0" fmla="*/ 509 h 4538208"/>
              <a:gd name="connsiteX1" fmla="*/ 3930775 w 4821137"/>
              <a:gd name="connsiteY1" fmla="*/ 450049 h 4538208"/>
              <a:gd name="connsiteX2" fmla="*/ 4702543 w 4821137"/>
              <a:gd name="connsiteY2" fmla="*/ 1765151 h 4538208"/>
              <a:gd name="connsiteX3" fmla="*/ 4417665 w 4821137"/>
              <a:gd name="connsiteY3" fmla="*/ 3668332 h 4538208"/>
              <a:gd name="connsiteX4" fmla="*/ 1041170 w 4821137"/>
              <a:gd name="connsiteY4" fmla="*/ 4516481 h 4538208"/>
              <a:gd name="connsiteX5" fmla="*/ -6 w 4821137"/>
              <a:gd name="connsiteY5" fmla="*/ 2854910 h 4538208"/>
              <a:gd name="connsiteX6" fmla="*/ 1273592 w 4821137"/>
              <a:gd name="connsiteY6" fmla="*/ 509 h 4538208"/>
              <a:gd name="connsiteX0" fmla="*/ 1273592 w 4748056"/>
              <a:gd name="connsiteY0" fmla="*/ 509 h 4616908"/>
              <a:gd name="connsiteX1" fmla="*/ 3930775 w 4748056"/>
              <a:gd name="connsiteY1" fmla="*/ 450049 h 4616908"/>
              <a:gd name="connsiteX2" fmla="*/ 4702543 w 4748056"/>
              <a:gd name="connsiteY2" fmla="*/ 1765151 h 4616908"/>
              <a:gd name="connsiteX3" fmla="*/ 4205529 w 4748056"/>
              <a:gd name="connsiteY3" fmla="*/ 4141576 h 4616908"/>
              <a:gd name="connsiteX4" fmla="*/ 1041170 w 4748056"/>
              <a:gd name="connsiteY4" fmla="*/ 4516481 h 4616908"/>
              <a:gd name="connsiteX5" fmla="*/ -6 w 4748056"/>
              <a:gd name="connsiteY5" fmla="*/ 2854910 h 4616908"/>
              <a:gd name="connsiteX6" fmla="*/ 1273592 w 4748056"/>
              <a:gd name="connsiteY6" fmla="*/ 509 h 4616908"/>
              <a:gd name="connsiteX0" fmla="*/ 1273592 w 4733640"/>
              <a:gd name="connsiteY0" fmla="*/ 509 h 4686390"/>
              <a:gd name="connsiteX1" fmla="*/ 3930775 w 4733640"/>
              <a:gd name="connsiteY1" fmla="*/ 450049 h 4686390"/>
              <a:gd name="connsiteX2" fmla="*/ 4702543 w 4733640"/>
              <a:gd name="connsiteY2" fmla="*/ 1765151 h 4686390"/>
              <a:gd name="connsiteX3" fmla="*/ 4205529 w 4733640"/>
              <a:gd name="connsiteY3" fmla="*/ 4141576 h 4686390"/>
              <a:gd name="connsiteX4" fmla="*/ 1606488 w 4733640"/>
              <a:gd name="connsiteY4" fmla="*/ 4600718 h 4686390"/>
              <a:gd name="connsiteX5" fmla="*/ -6 w 4733640"/>
              <a:gd name="connsiteY5" fmla="*/ 2854910 h 4686390"/>
              <a:gd name="connsiteX6" fmla="*/ 1273592 w 4733640"/>
              <a:gd name="connsiteY6" fmla="*/ 509 h 468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3640" h="4686390">
                <a:moveTo>
                  <a:pt x="1273592" y="509"/>
                </a:moveTo>
                <a:cubicBezTo>
                  <a:pt x="1815358" y="-12501"/>
                  <a:pt x="3597772" y="225275"/>
                  <a:pt x="3930775" y="450049"/>
                </a:cubicBezTo>
                <a:cubicBezTo>
                  <a:pt x="4347970" y="891935"/>
                  <a:pt x="4462255" y="1014360"/>
                  <a:pt x="4702543" y="1765151"/>
                </a:cubicBezTo>
                <a:cubicBezTo>
                  <a:pt x="4787656" y="2347784"/>
                  <a:pt x="4721538" y="3668982"/>
                  <a:pt x="4205529" y="4141576"/>
                </a:cubicBezTo>
                <a:cubicBezTo>
                  <a:pt x="3689520" y="4614170"/>
                  <a:pt x="2307410" y="4815162"/>
                  <a:pt x="1606488" y="4600718"/>
                </a:cubicBezTo>
                <a:cubicBezTo>
                  <a:pt x="905566" y="4386274"/>
                  <a:pt x="111831" y="3484145"/>
                  <a:pt x="-6" y="2854910"/>
                </a:cubicBezTo>
                <a:cubicBezTo>
                  <a:pt x="262405" y="2078704"/>
                  <a:pt x="618462" y="401319"/>
                  <a:pt x="1273592" y="5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919293C-625F-0F25-7582-96F81249E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292771">
            <a:off x="7926230" y="-331534"/>
            <a:ext cx="1255755" cy="1173836"/>
          </a:xfrm>
          <a:custGeom>
            <a:avLst/>
            <a:gdLst>
              <a:gd name="connsiteX0" fmla="*/ 1255755 w 1255755"/>
              <a:gd name="connsiteY0" fmla="*/ 385218 h 1173836"/>
              <a:gd name="connsiteX1" fmla="*/ 365831 w 1255755"/>
              <a:gd name="connsiteY1" fmla="*/ 1173836 h 1173836"/>
              <a:gd name="connsiteX2" fmla="*/ 329676 w 1255755"/>
              <a:gd name="connsiteY2" fmla="*/ 1139254 h 1173836"/>
              <a:gd name="connsiteX3" fmla="*/ 48865 w 1255755"/>
              <a:gd name="connsiteY3" fmla="*/ 740502 h 1173836"/>
              <a:gd name="connsiteX4" fmla="*/ 79173 w 1255755"/>
              <a:gd name="connsiteY4" fmla="*/ 0 h 1173836"/>
              <a:gd name="connsiteX5" fmla="*/ 1118536 w 1255755"/>
              <a:gd name="connsiteY5" fmla="*/ 310268 h 11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5755" h="1173836">
                <a:moveTo>
                  <a:pt x="1255755" y="385218"/>
                </a:moveTo>
                <a:lnTo>
                  <a:pt x="365831" y="1173836"/>
                </a:lnTo>
                <a:lnTo>
                  <a:pt x="329676" y="1139254"/>
                </a:lnTo>
                <a:cubicBezTo>
                  <a:pt x="184580" y="996948"/>
                  <a:pt x="152717" y="936388"/>
                  <a:pt x="48865" y="740502"/>
                </a:cubicBezTo>
                <a:cubicBezTo>
                  <a:pt x="-58562" y="527670"/>
                  <a:pt x="38779" y="101488"/>
                  <a:pt x="79173" y="0"/>
                </a:cubicBezTo>
                <a:cubicBezTo>
                  <a:pt x="285025" y="58693"/>
                  <a:pt x="757596" y="137240"/>
                  <a:pt x="1118536" y="310268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32AC9DF-D30C-D152-1FC9-298544E5F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066692" flipH="1" flipV="1">
            <a:off x="-155284" y="1550917"/>
            <a:ext cx="1165013" cy="1468632"/>
          </a:xfrm>
          <a:custGeom>
            <a:avLst/>
            <a:gdLst>
              <a:gd name="connsiteX0" fmla="*/ 1004921 w 1165013"/>
              <a:gd name="connsiteY0" fmla="*/ 0 h 1468632"/>
              <a:gd name="connsiteX1" fmla="*/ 1127607 w 1165013"/>
              <a:gd name="connsiteY1" fmla="*/ 601856 h 1468632"/>
              <a:gd name="connsiteX2" fmla="*/ 1164992 w 1165013"/>
              <a:gd name="connsiteY2" fmla="*/ 913920 h 1468632"/>
              <a:gd name="connsiteX3" fmla="*/ 1029152 w 1165013"/>
              <a:gd name="connsiteY3" fmla="*/ 1295618 h 1468632"/>
              <a:gd name="connsiteX4" fmla="*/ 735765 w 1165013"/>
              <a:gd name="connsiteY4" fmla="*/ 1454250 h 1468632"/>
              <a:gd name="connsiteX5" fmla="*/ 279407 w 1165013"/>
              <a:gd name="connsiteY5" fmla="*/ 1406860 h 1468632"/>
              <a:gd name="connsiteX6" fmla="*/ 59400 w 1165013"/>
              <a:gd name="connsiteY6" fmla="*/ 974092 h 1468632"/>
              <a:gd name="connsiteX7" fmla="*/ 3062 w 1165013"/>
              <a:gd name="connsiteY7" fmla="*/ 722165 h 1468632"/>
              <a:gd name="connsiteX8" fmla="*/ 0 w 1165013"/>
              <a:gd name="connsiteY8" fmla="*/ 707229 h 1468632"/>
              <a:gd name="connsiteX9" fmla="*/ 246541 w 1165013"/>
              <a:gd name="connsiteY9" fmla="*/ 465419 h 1468632"/>
              <a:gd name="connsiteX10" fmla="*/ 252602 w 1165013"/>
              <a:gd name="connsiteY10" fmla="*/ 472419 h 1468632"/>
              <a:gd name="connsiteX11" fmla="*/ 629072 w 1165013"/>
              <a:gd name="connsiteY11" fmla="*/ 965282 h 14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5013" h="1468632">
                <a:moveTo>
                  <a:pt x="1004921" y="0"/>
                </a:moveTo>
                <a:cubicBezTo>
                  <a:pt x="1055419" y="254754"/>
                  <a:pt x="1103259" y="367035"/>
                  <a:pt x="1127607" y="601856"/>
                </a:cubicBezTo>
                <a:lnTo>
                  <a:pt x="1164992" y="913920"/>
                </a:lnTo>
                <a:cubicBezTo>
                  <a:pt x="1165934" y="1121761"/>
                  <a:pt x="1136859" y="1174491"/>
                  <a:pt x="1029152" y="1295618"/>
                </a:cubicBezTo>
                <a:cubicBezTo>
                  <a:pt x="963802" y="1377754"/>
                  <a:pt x="860723" y="1435710"/>
                  <a:pt x="735765" y="1454250"/>
                </a:cubicBezTo>
                <a:cubicBezTo>
                  <a:pt x="610808" y="1472790"/>
                  <a:pt x="392134" y="1486886"/>
                  <a:pt x="279407" y="1406860"/>
                </a:cubicBezTo>
                <a:cubicBezTo>
                  <a:pt x="166679" y="1326834"/>
                  <a:pt x="80494" y="1073644"/>
                  <a:pt x="59400" y="974092"/>
                </a:cubicBezTo>
                <a:cubicBezTo>
                  <a:pt x="44261" y="911974"/>
                  <a:pt x="24083" y="822380"/>
                  <a:pt x="3062" y="722165"/>
                </a:cubicBezTo>
                <a:lnTo>
                  <a:pt x="0" y="707229"/>
                </a:lnTo>
                <a:lnTo>
                  <a:pt x="246541" y="465419"/>
                </a:lnTo>
                <a:lnTo>
                  <a:pt x="252602" y="472419"/>
                </a:lnTo>
                <a:cubicBezTo>
                  <a:pt x="382453" y="631736"/>
                  <a:pt x="518006" y="829560"/>
                  <a:pt x="629072" y="965282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1E4BD7A-25D6-437D-2BB0-11D7708ED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87747" flipH="1">
            <a:off x="9510184" y="835739"/>
            <a:ext cx="1867941" cy="1976794"/>
          </a:xfrm>
          <a:custGeom>
            <a:avLst/>
            <a:gdLst>
              <a:gd name="connsiteX0" fmla="*/ 3418362 w 5421466"/>
              <a:gd name="connsiteY0" fmla="*/ 6148240 h 7017706"/>
              <a:gd name="connsiteX1" fmla="*/ 4455310 w 5421466"/>
              <a:gd name="connsiteY1" fmla="*/ 6044545 h 7017706"/>
              <a:gd name="connsiteX2" fmla="*/ 4455310 w 5421466"/>
              <a:gd name="connsiteY2" fmla="*/ 6035119 h 7017706"/>
              <a:gd name="connsiteX3" fmla="*/ 4172506 w 5421466"/>
              <a:gd name="connsiteY3" fmla="*/ 5431803 h 7017706"/>
              <a:gd name="connsiteX4" fmla="*/ 4181933 w 5421466"/>
              <a:gd name="connsiteY4" fmla="*/ 5337535 h 7017706"/>
              <a:gd name="connsiteX5" fmla="*/ 4596712 w 5421466"/>
              <a:gd name="connsiteY5" fmla="*/ 4932183 h 7017706"/>
              <a:gd name="connsiteX6" fmla="*/ 5058626 w 5421466"/>
              <a:gd name="connsiteY6" fmla="*/ 3800966 h 7017706"/>
              <a:gd name="connsiteX7" fmla="*/ 5416844 w 5421466"/>
              <a:gd name="connsiteY7" fmla="*/ 2735737 h 7017706"/>
              <a:gd name="connsiteX8" fmla="*/ 5209455 w 5421466"/>
              <a:gd name="connsiteY8" fmla="*/ 2801725 h 7017706"/>
              <a:gd name="connsiteX9" fmla="*/ 4493017 w 5421466"/>
              <a:gd name="connsiteY9" fmla="*/ 3169370 h 7017706"/>
              <a:gd name="connsiteX10" fmla="*/ 3691739 w 5421466"/>
              <a:gd name="connsiteY10" fmla="*/ 4074343 h 7017706"/>
              <a:gd name="connsiteX11" fmla="*/ 3757727 w 5421466"/>
              <a:gd name="connsiteY11" fmla="*/ 3546442 h 7017706"/>
              <a:gd name="connsiteX12" fmla="*/ 4087665 w 5421466"/>
              <a:gd name="connsiteY12" fmla="*/ 2009873 h 7017706"/>
              <a:gd name="connsiteX13" fmla="*/ 4285628 w 5421466"/>
              <a:gd name="connsiteY13" fmla="*/ 1302863 h 7017706"/>
              <a:gd name="connsiteX14" fmla="*/ 4313908 w 5421466"/>
              <a:gd name="connsiteY14" fmla="*/ 963498 h 7017706"/>
              <a:gd name="connsiteX15" fmla="*/ 4049958 w 5421466"/>
              <a:gd name="connsiteY15" fmla="*/ 1199168 h 7017706"/>
              <a:gd name="connsiteX16" fmla="*/ 3569191 w 5421466"/>
              <a:gd name="connsiteY16" fmla="*/ 1840191 h 7017706"/>
              <a:gd name="connsiteX17" fmla="*/ 3408935 w 5421466"/>
              <a:gd name="connsiteY17" fmla="*/ 2349238 h 7017706"/>
              <a:gd name="connsiteX18" fmla="*/ 3324094 w 5421466"/>
              <a:gd name="connsiteY18" fmla="*/ 3518162 h 7017706"/>
              <a:gd name="connsiteX19" fmla="*/ 3267533 w 5421466"/>
              <a:gd name="connsiteY19" fmla="*/ 4093197 h 7017706"/>
              <a:gd name="connsiteX20" fmla="*/ 3267533 w 5421466"/>
              <a:gd name="connsiteY20" fmla="*/ 3885807 h 7017706"/>
              <a:gd name="connsiteX21" fmla="*/ 3069570 w 5421466"/>
              <a:gd name="connsiteY21" fmla="*/ 3188224 h 7017706"/>
              <a:gd name="connsiteX22" fmla="*/ 2428547 w 5421466"/>
              <a:gd name="connsiteY22" fmla="*/ 1604521 h 7017706"/>
              <a:gd name="connsiteX23" fmla="*/ 2042048 w 5421466"/>
              <a:gd name="connsiteY23" fmla="*/ 680694 h 7017706"/>
              <a:gd name="connsiteX24" fmla="*/ 1976061 w 5421466"/>
              <a:gd name="connsiteY24" fmla="*/ 237634 h 7017706"/>
              <a:gd name="connsiteX25" fmla="*/ 1853512 w 5421466"/>
              <a:gd name="connsiteY25" fmla="*/ 1964 h 7017706"/>
              <a:gd name="connsiteX26" fmla="*/ 1674403 w 5421466"/>
              <a:gd name="connsiteY26" fmla="*/ 360183 h 7017706"/>
              <a:gd name="connsiteX27" fmla="*/ 1504721 w 5421466"/>
              <a:gd name="connsiteY27" fmla="*/ 1415985 h 7017706"/>
              <a:gd name="connsiteX28" fmla="*/ 1919500 w 5421466"/>
              <a:gd name="connsiteY28" fmla="*/ 2745164 h 7017706"/>
              <a:gd name="connsiteX29" fmla="*/ 2503962 w 5421466"/>
              <a:gd name="connsiteY29" fmla="*/ 3885807 h 7017706"/>
              <a:gd name="connsiteX30" fmla="*/ 2343706 w 5421466"/>
              <a:gd name="connsiteY30" fmla="*/ 3734978 h 7017706"/>
              <a:gd name="connsiteX31" fmla="*/ 1259624 w 5421466"/>
              <a:gd name="connsiteY31" fmla="*/ 2566055 h 7017706"/>
              <a:gd name="connsiteX32" fmla="*/ 760003 w 5421466"/>
              <a:gd name="connsiteY32" fmla="*/ 2019300 h 7017706"/>
              <a:gd name="connsiteX33" fmla="*/ 213248 w 5421466"/>
              <a:gd name="connsiteY33" fmla="*/ 1510253 h 7017706"/>
              <a:gd name="connsiteX34" fmla="*/ 213248 w 5421466"/>
              <a:gd name="connsiteY34" fmla="*/ 1642228 h 7017706"/>
              <a:gd name="connsiteX35" fmla="*/ 694015 w 5421466"/>
              <a:gd name="connsiteY35" fmla="*/ 2980834 h 7017706"/>
              <a:gd name="connsiteX36" fmla="*/ 1287904 w 5421466"/>
              <a:gd name="connsiteY36" fmla="*/ 4102624 h 7017706"/>
              <a:gd name="connsiteX37" fmla="*/ 2042048 w 5421466"/>
              <a:gd name="connsiteY37" fmla="*/ 4715366 h 7017706"/>
              <a:gd name="connsiteX38" fmla="*/ 2984729 w 5421466"/>
              <a:gd name="connsiteY38" fmla="*/ 5026451 h 7017706"/>
              <a:gd name="connsiteX39" fmla="*/ 3003582 w 5421466"/>
              <a:gd name="connsiteY39" fmla="*/ 5026451 h 7017706"/>
              <a:gd name="connsiteX40" fmla="*/ 2315426 w 5421466"/>
              <a:gd name="connsiteY40" fmla="*/ 5092438 h 7017706"/>
              <a:gd name="connsiteX41" fmla="*/ 1495294 w 5421466"/>
              <a:gd name="connsiteY41" fmla="*/ 4922756 h 7017706"/>
              <a:gd name="connsiteX42" fmla="*/ 760003 w 5421466"/>
              <a:gd name="connsiteY42" fmla="*/ 4187465 h 7017706"/>
              <a:gd name="connsiteX43" fmla="*/ 260382 w 5421466"/>
              <a:gd name="connsiteY43" fmla="*/ 3291919 h 7017706"/>
              <a:gd name="connsiteX44" fmla="*/ 5859 w 5421466"/>
              <a:gd name="connsiteY44" fmla="*/ 2924273 h 7017706"/>
              <a:gd name="connsiteX45" fmla="*/ 109554 w 5421466"/>
              <a:gd name="connsiteY45" fmla="*/ 3518162 h 7017706"/>
              <a:gd name="connsiteX46" fmla="*/ 420638 w 5421466"/>
              <a:gd name="connsiteY46" fmla="*/ 4922756 h 7017706"/>
              <a:gd name="connsiteX47" fmla="*/ 910832 w 5421466"/>
              <a:gd name="connsiteY47" fmla="*/ 5544925 h 7017706"/>
              <a:gd name="connsiteX48" fmla="*/ 1523574 w 5421466"/>
              <a:gd name="connsiteY48" fmla="*/ 5761741 h 7017706"/>
              <a:gd name="connsiteX49" fmla="*/ 2287145 w 5421466"/>
              <a:gd name="connsiteY49" fmla="*/ 5724034 h 7017706"/>
              <a:gd name="connsiteX50" fmla="*/ 3720020 w 5421466"/>
              <a:gd name="connsiteY50" fmla="*/ 5516644 h 7017706"/>
              <a:gd name="connsiteX51" fmla="*/ 3701166 w 5421466"/>
              <a:gd name="connsiteY51" fmla="*/ 5563778 h 7017706"/>
              <a:gd name="connsiteX52" fmla="*/ 3503203 w 5421466"/>
              <a:gd name="connsiteY52" fmla="*/ 6129387 h 7017706"/>
              <a:gd name="connsiteX53" fmla="*/ 3456069 w 5421466"/>
              <a:gd name="connsiteY53" fmla="*/ 6091679 h 7017706"/>
              <a:gd name="connsiteX0" fmla="*/ 3418362 w 5421466"/>
              <a:gd name="connsiteY0" fmla="*/ 6148240 h 7017706"/>
              <a:gd name="connsiteX1" fmla="*/ 4455310 w 5421466"/>
              <a:gd name="connsiteY1" fmla="*/ 6044545 h 7017706"/>
              <a:gd name="connsiteX2" fmla="*/ 4455310 w 5421466"/>
              <a:gd name="connsiteY2" fmla="*/ 6035119 h 7017706"/>
              <a:gd name="connsiteX3" fmla="*/ 4172506 w 5421466"/>
              <a:gd name="connsiteY3" fmla="*/ 5431803 h 7017706"/>
              <a:gd name="connsiteX4" fmla="*/ 4181933 w 5421466"/>
              <a:gd name="connsiteY4" fmla="*/ 5337535 h 7017706"/>
              <a:gd name="connsiteX5" fmla="*/ 4596712 w 5421466"/>
              <a:gd name="connsiteY5" fmla="*/ 4932183 h 7017706"/>
              <a:gd name="connsiteX6" fmla="*/ 5058626 w 5421466"/>
              <a:gd name="connsiteY6" fmla="*/ 3800966 h 7017706"/>
              <a:gd name="connsiteX7" fmla="*/ 5416844 w 5421466"/>
              <a:gd name="connsiteY7" fmla="*/ 2735737 h 7017706"/>
              <a:gd name="connsiteX8" fmla="*/ 5209455 w 5421466"/>
              <a:gd name="connsiteY8" fmla="*/ 2801725 h 7017706"/>
              <a:gd name="connsiteX9" fmla="*/ 4493017 w 5421466"/>
              <a:gd name="connsiteY9" fmla="*/ 3169370 h 7017706"/>
              <a:gd name="connsiteX10" fmla="*/ 3691739 w 5421466"/>
              <a:gd name="connsiteY10" fmla="*/ 4074343 h 7017706"/>
              <a:gd name="connsiteX11" fmla="*/ 3757727 w 5421466"/>
              <a:gd name="connsiteY11" fmla="*/ 3546442 h 7017706"/>
              <a:gd name="connsiteX12" fmla="*/ 4087665 w 5421466"/>
              <a:gd name="connsiteY12" fmla="*/ 2009873 h 7017706"/>
              <a:gd name="connsiteX13" fmla="*/ 4285628 w 5421466"/>
              <a:gd name="connsiteY13" fmla="*/ 1302863 h 7017706"/>
              <a:gd name="connsiteX14" fmla="*/ 4313908 w 5421466"/>
              <a:gd name="connsiteY14" fmla="*/ 963498 h 7017706"/>
              <a:gd name="connsiteX15" fmla="*/ 4049958 w 5421466"/>
              <a:gd name="connsiteY15" fmla="*/ 1199168 h 7017706"/>
              <a:gd name="connsiteX16" fmla="*/ 3569191 w 5421466"/>
              <a:gd name="connsiteY16" fmla="*/ 1840191 h 7017706"/>
              <a:gd name="connsiteX17" fmla="*/ 3408935 w 5421466"/>
              <a:gd name="connsiteY17" fmla="*/ 2349238 h 7017706"/>
              <a:gd name="connsiteX18" fmla="*/ 3324094 w 5421466"/>
              <a:gd name="connsiteY18" fmla="*/ 3518162 h 7017706"/>
              <a:gd name="connsiteX19" fmla="*/ 3267533 w 5421466"/>
              <a:gd name="connsiteY19" fmla="*/ 4093197 h 7017706"/>
              <a:gd name="connsiteX20" fmla="*/ 3267533 w 5421466"/>
              <a:gd name="connsiteY20" fmla="*/ 3885807 h 7017706"/>
              <a:gd name="connsiteX21" fmla="*/ 3069570 w 5421466"/>
              <a:gd name="connsiteY21" fmla="*/ 3188224 h 7017706"/>
              <a:gd name="connsiteX22" fmla="*/ 2428547 w 5421466"/>
              <a:gd name="connsiteY22" fmla="*/ 1604521 h 7017706"/>
              <a:gd name="connsiteX23" fmla="*/ 2042048 w 5421466"/>
              <a:gd name="connsiteY23" fmla="*/ 680694 h 7017706"/>
              <a:gd name="connsiteX24" fmla="*/ 1976061 w 5421466"/>
              <a:gd name="connsiteY24" fmla="*/ 237634 h 7017706"/>
              <a:gd name="connsiteX25" fmla="*/ 1853512 w 5421466"/>
              <a:gd name="connsiteY25" fmla="*/ 1964 h 7017706"/>
              <a:gd name="connsiteX26" fmla="*/ 1674403 w 5421466"/>
              <a:gd name="connsiteY26" fmla="*/ 360183 h 7017706"/>
              <a:gd name="connsiteX27" fmla="*/ 1504721 w 5421466"/>
              <a:gd name="connsiteY27" fmla="*/ 1415985 h 7017706"/>
              <a:gd name="connsiteX28" fmla="*/ 1919500 w 5421466"/>
              <a:gd name="connsiteY28" fmla="*/ 2745164 h 7017706"/>
              <a:gd name="connsiteX29" fmla="*/ 2503962 w 5421466"/>
              <a:gd name="connsiteY29" fmla="*/ 3885807 h 7017706"/>
              <a:gd name="connsiteX30" fmla="*/ 2343706 w 5421466"/>
              <a:gd name="connsiteY30" fmla="*/ 3734978 h 7017706"/>
              <a:gd name="connsiteX31" fmla="*/ 1259624 w 5421466"/>
              <a:gd name="connsiteY31" fmla="*/ 2566055 h 7017706"/>
              <a:gd name="connsiteX32" fmla="*/ 760003 w 5421466"/>
              <a:gd name="connsiteY32" fmla="*/ 2019300 h 7017706"/>
              <a:gd name="connsiteX33" fmla="*/ 213248 w 5421466"/>
              <a:gd name="connsiteY33" fmla="*/ 1510253 h 7017706"/>
              <a:gd name="connsiteX34" fmla="*/ 213248 w 5421466"/>
              <a:gd name="connsiteY34" fmla="*/ 1642228 h 7017706"/>
              <a:gd name="connsiteX35" fmla="*/ 694015 w 5421466"/>
              <a:gd name="connsiteY35" fmla="*/ 2980834 h 7017706"/>
              <a:gd name="connsiteX36" fmla="*/ 1287904 w 5421466"/>
              <a:gd name="connsiteY36" fmla="*/ 4102624 h 7017706"/>
              <a:gd name="connsiteX37" fmla="*/ 2042048 w 5421466"/>
              <a:gd name="connsiteY37" fmla="*/ 4715366 h 7017706"/>
              <a:gd name="connsiteX38" fmla="*/ 2984729 w 5421466"/>
              <a:gd name="connsiteY38" fmla="*/ 5026451 h 7017706"/>
              <a:gd name="connsiteX39" fmla="*/ 2315426 w 5421466"/>
              <a:gd name="connsiteY39" fmla="*/ 5092438 h 7017706"/>
              <a:gd name="connsiteX40" fmla="*/ 1495294 w 5421466"/>
              <a:gd name="connsiteY40" fmla="*/ 4922756 h 7017706"/>
              <a:gd name="connsiteX41" fmla="*/ 760003 w 5421466"/>
              <a:gd name="connsiteY41" fmla="*/ 4187465 h 7017706"/>
              <a:gd name="connsiteX42" fmla="*/ 260382 w 5421466"/>
              <a:gd name="connsiteY42" fmla="*/ 3291919 h 7017706"/>
              <a:gd name="connsiteX43" fmla="*/ 5859 w 5421466"/>
              <a:gd name="connsiteY43" fmla="*/ 2924273 h 7017706"/>
              <a:gd name="connsiteX44" fmla="*/ 109554 w 5421466"/>
              <a:gd name="connsiteY44" fmla="*/ 3518162 h 7017706"/>
              <a:gd name="connsiteX45" fmla="*/ 420638 w 5421466"/>
              <a:gd name="connsiteY45" fmla="*/ 4922756 h 7017706"/>
              <a:gd name="connsiteX46" fmla="*/ 910832 w 5421466"/>
              <a:gd name="connsiteY46" fmla="*/ 5544925 h 7017706"/>
              <a:gd name="connsiteX47" fmla="*/ 1523574 w 5421466"/>
              <a:gd name="connsiteY47" fmla="*/ 5761741 h 7017706"/>
              <a:gd name="connsiteX48" fmla="*/ 2287145 w 5421466"/>
              <a:gd name="connsiteY48" fmla="*/ 5724034 h 7017706"/>
              <a:gd name="connsiteX49" fmla="*/ 3720020 w 5421466"/>
              <a:gd name="connsiteY49" fmla="*/ 5516644 h 7017706"/>
              <a:gd name="connsiteX50" fmla="*/ 3701166 w 5421466"/>
              <a:gd name="connsiteY50" fmla="*/ 5563778 h 7017706"/>
              <a:gd name="connsiteX51" fmla="*/ 3503203 w 5421466"/>
              <a:gd name="connsiteY51" fmla="*/ 6129387 h 7017706"/>
              <a:gd name="connsiteX52" fmla="*/ 3456069 w 5421466"/>
              <a:gd name="connsiteY52" fmla="*/ 6091679 h 7017706"/>
              <a:gd name="connsiteX0" fmla="*/ 3418362 w 5421466"/>
              <a:gd name="connsiteY0" fmla="*/ 6148240 h 7017706"/>
              <a:gd name="connsiteX1" fmla="*/ 4455310 w 5421466"/>
              <a:gd name="connsiteY1" fmla="*/ 6044545 h 7017706"/>
              <a:gd name="connsiteX2" fmla="*/ 4455310 w 5421466"/>
              <a:gd name="connsiteY2" fmla="*/ 6035119 h 7017706"/>
              <a:gd name="connsiteX3" fmla="*/ 4172506 w 5421466"/>
              <a:gd name="connsiteY3" fmla="*/ 5431803 h 7017706"/>
              <a:gd name="connsiteX4" fmla="*/ 4181933 w 5421466"/>
              <a:gd name="connsiteY4" fmla="*/ 5337535 h 7017706"/>
              <a:gd name="connsiteX5" fmla="*/ 4596712 w 5421466"/>
              <a:gd name="connsiteY5" fmla="*/ 4932183 h 7017706"/>
              <a:gd name="connsiteX6" fmla="*/ 5058626 w 5421466"/>
              <a:gd name="connsiteY6" fmla="*/ 3800966 h 7017706"/>
              <a:gd name="connsiteX7" fmla="*/ 5416844 w 5421466"/>
              <a:gd name="connsiteY7" fmla="*/ 2735737 h 7017706"/>
              <a:gd name="connsiteX8" fmla="*/ 5209455 w 5421466"/>
              <a:gd name="connsiteY8" fmla="*/ 2801725 h 7017706"/>
              <a:gd name="connsiteX9" fmla="*/ 4493017 w 5421466"/>
              <a:gd name="connsiteY9" fmla="*/ 3169370 h 7017706"/>
              <a:gd name="connsiteX10" fmla="*/ 3691739 w 5421466"/>
              <a:gd name="connsiteY10" fmla="*/ 4074343 h 7017706"/>
              <a:gd name="connsiteX11" fmla="*/ 3757727 w 5421466"/>
              <a:gd name="connsiteY11" fmla="*/ 3546442 h 7017706"/>
              <a:gd name="connsiteX12" fmla="*/ 4087665 w 5421466"/>
              <a:gd name="connsiteY12" fmla="*/ 2009873 h 7017706"/>
              <a:gd name="connsiteX13" fmla="*/ 4285628 w 5421466"/>
              <a:gd name="connsiteY13" fmla="*/ 1302863 h 7017706"/>
              <a:gd name="connsiteX14" fmla="*/ 4313908 w 5421466"/>
              <a:gd name="connsiteY14" fmla="*/ 963498 h 7017706"/>
              <a:gd name="connsiteX15" fmla="*/ 4049958 w 5421466"/>
              <a:gd name="connsiteY15" fmla="*/ 1199168 h 7017706"/>
              <a:gd name="connsiteX16" fmla="*/ 3569191 w 5421466"/>
              <a:gd name="connsiteY16" fmla="*/ 1840191 h 7017706"/>
              <a:gd name="connsiteX17" fmla="*/ 3408935 w 5421466"/>
              <a:gd name="connsiteY17" fmla="*/ 2349238 h 7017706"/>
              <a:gd name="connsiteX18" fmla="*/ 3324094 w 5421466"/>
              <a:gd name="connsiteY18" fmla="*/ 3518162 h 7017706"/>
              <a:gd name="connsiteX19" fmla="*/ 3267533 w 5421466"/>
              <a:gd name="connsiteY19" fmla="*/ 4093197 h 7017706"/>
              <a:gd name="connsiteX20" fmla="*/ 3267533 w 5421466"/>
              <a:gd name="connsiteY20" fmla="*/ 3885807 h 7017706"/>
              <a:gd name="connsiteX21" fmla="*/ 3069570 w 5421466"/>
              <a:gd name="connsiteY21" fmla="*/ 3188224 h 7017706"/>
              <a:gd name="connsiteX22" fmla="*/ 2428547 w 5421466"/>
              <a:gd name="connsiteY22" fmla="*/ 1604521 h 7017706"/>
              <a:gd name="connsiteX23" fmla="*/ 2042048 w 5421466"/>
              <a:gd name="connsiteY23" fmla="*/ 680694 h 7017706"/>
              <a:gd name="connsiteX24" fmla="*/ 1976061 w 5421466"/>
              <a:gd name="connsiteY24" fmla="*/ 237634 h 7017706"/>
              <a:gd name="connsiteX25" fmla="*/ 1853512 w 5421466"/>
              <a:gd name="connsiteY25" fmla="*/ 1964 h 7017706"/>
              <a:gd name="connsiteX26" fmla="*/ 1674403 w 5421466"/>
              <a:gd name="connsiteY26" fmla="*/ 360183 h 7017706"/>
              <a:gd name="connsiteX27" fmla="*/ 1504721 w 5421466"/>
              <a:gd name="connsiteY27" fmla="*/ 1415985 h 7017706"/>
              <a:gd name="connsiteX28" fmla="*/ 1919500 w 5421466"/>
              <a:gd name="connsiteY28" fmla="*/ 2745164 h 7017706"/>
              <a:gd name="connsiteX29" fmla="*/ 2503962 w 5421466"/>
              <a:gd name="connsiteY29" fmla="*/ 3885807 h 7017706"/>
              <a:gd name="connsiteX30" fmla="*/ 2343706 w 5421466"/>
              <a:gd name="connsiteY30" fmla="*/ 3734978 h 7017706"/>
              <a:gd name="connsiteX31" fmla="*/ 1259624 w 5421466"/>
              <a:gd name="connsiteY31" fmla="*/ 2566055 h 7017706"/>
              <a:gd name="connsiteX32" fmla="*/ 760003 w 5421466"/>
              <a:gd name="connsiteY32" fmla="*/ 2019300 h 7017706"/>
              <a:gd name="connsiteX33" fmla="*/ 213248 w 5421466"/>
              <a:gd name="connsiteY33" fmla="*/ 1510253 h 7017706"/>
              <a:gd name="connsiteX34" fmla="*/ 213248 w 5421466"/>
              <a:gd name="connsiteY34" fmla="*/ 1642228 h 7017706"/>
              <a:gd name="connsiteX35" fmla="*/ 694015 w 5421466"/>
              <a:gd name="connsiteY35" fmla="*/ 2980834 h 7017706"/>
              <a:gd name="connsiteX36" fmla="*/ 1287904 w 5421466"/>
              <a:gd name="connsiteY36" fmla="*/ 4102624 h 7017706"/>
              <a:gd name="connsiteX37" fmla="*/ 2042048 w 5421466"/>
              <a:gd name="connsiteY37" fmla="*/ 4715366 h 7017706"/>
              <a:gd name="connsiteX38" fmla="*/ 2984729 w 5421466"/>
              <a:gd name="connsiteY38" fmla="*/ 5026451 h 7017706"/>
              <a:gd name="connsiteX39" fmla="*/ 2315426 w 5421466"/>
              <a:gd name="connsiteY39" fmla="*/ 5092438 h 7017706"/>
              <a:gd name="connsiteX40" fmla="*/ 1495294 w 5421466"/>
              <a:gd name="connsiteY40" fmla="*/ 4922756 h 7017706"/>
              <a:gd name="connsiteX41" fmla="*/ 760003 w 5421466"/>
              <a:gd name="connsiteY41" fmla="*/ 4187465 h 7017706"/>
              <a:gd name="connsiteX42" fmla="*/ 260382 w 5421466"/>
              <a:gd name="connsiteY42" fmla="*/ 3291919 h 7017706"/>
              <a:gd name="connsiteX43" fmla="*/ 5859 w 5421466"/>
              <a:gd name="connsiteY43" fmla="*/ 2924273 h 7017706"/>
              <a:gd name="connsiteX44" fmla="*/ 109554 w 5421466"/>
              <a:gd name="connsiteY44" fmla="*/ 3518162 h 7017706"/>
              <a:gd name="connsiteX45" fmla="*/ 420638 w 5421466"/>
              <a:gd name="connsiteY45" fmla="*/ 4922756 h 7017706"/>
              <a:gd name="connsiteX46" fmla="*/ 910832 w 5421466"/>
              <a:gd name="connsiteY46" fmla="*/ 5544925 h 7017706"/>
              <a:gd name="connsiteX47" fmla="*/ 1523574 w 5421466"/>
              <a:gd name="connsiteY47" fmla="*/ 5761741 h 7017706"/>
              <a:gd name="connsiteX48" fmla="*/ 2287145 w 5421466"/>
              <a:gd name="connsiteY48" fmla="*/ 5724034 h 7017706"/>
              <a:gd name="connsiteX49" fmla="*/ 3720020 w 5421466"/>
              <a:gd name="connsiteY49" fmla="*/ 5516644 h 7017706"/>
              <a:gd name="connsiteX50" fmla="*/ 3701166 w 5421466"/>
              <a:gd name="connsiteY50" fmla="*/ 5563778 h 7017706"/>
              <a:gd name="connsiteX51" fmla="*/ 3503203 w 5421466"/>
              <a:gd name="connsiteY51" fmla="*/ 6129387 h 7017706"/>
              <a:gd name="connsiteX52" fmla="*/ 3456069 w 5421466"/>
              <a:gd name="connsiteY52" fmla="*/ 6091679 h 7017706"/>
              <a:gd name="connsiteX0" fmla="*/ 3418362 w 5421466"/>
              <a:gd name="connsiteY0" fmla="*/ 6148240 h 7017706"/>
              <a:gd name="connsiteX1" fmla="*/ 4455310 w 5421466"/>
              <a:gd name="connsiteY1" fmla="*/ 6044545 h 7017706"/>
              <a:gd name="connsiteX2" fmla="*/ 4455310 w 5421466"/>
              <a:gd name="connsiteY2" fmla="*/ 6035119 h 7017706"/>
              <a:gd name="connsiteX3" fmla="*/ 4172506 w 5421466"/>
              <a:gd name="connsiteY3" fmla="*/ 5431803 h 7017706"/>
              <a:gd name="connsiteX4" fmla="*/ 4181933 w 5421466"/>
              <a:gd name="connsiteY4" fmla="*/ 5337535 h 7017706"/>
              <a:gd name="connsiteX5" fmla="*/ 4596712 w 5421466"/>
              <a:gd name="connsiteY5" fmla="*/ 4932183 h 7017706"/>
              <a:gd name="connsiteX6" fmla="*/ 5058626 w 5421466"/>
              <a:gd name="connsiteY6" fmla="*/ 3800966 h 7017706"/>
              <a:gd name="connsiteX7" fmla="*/ 5416844 w 5421466"/>
              <a:gd name="connsiteY7" fmla="*/ 2735737 h 7017706"/>
              <a:gd name="connsiteX8" fmla="*/ 5209455 w 5421466"/>
              <a:gd name="connsiteY8" fmla="*/ 2801725 h 7017706"/>
              <a:gd name="connsiteX9" fmla="*/ 4493017 w 5421466"/>
              <a:gd name="connsiteY9" fmla="*/ 3169370 h 7017706"/>
              <a:gd name="connsiteX10" fmla="*/ 3691739 w 5421466"/>
              <a:gd name="connsiteY10" fmla="*/ 4074343 h 7017706"/>
              <a:gd name="connsiteX11" fmla="*/ 3757727 w 5421466"/>
              <a:gd name="connsiteY11" fmla="*/ 3546442 h 7017706"/>
              <a:gd name="connsiteX12" fmla="*/ 4087665 w 5421466"/>
              <a:gd name="connsiteY12" fmla="*/ 2009873 h 7017706"/>
              <a:gd name="connsiteX13" fmla="*/ 4285628 w 5421466"/>
              <a:gd name="connsiteY13" fmla="*/ 1302863 h 7017706"/>
              <a:gd name="connsiteX14" fmla="*/ 4313908 w 5421466"/>
              <a:gd name="connsiteY14" fmla="*/ 963498 h 7017706"/>
              <a:gd name="connsiteX15" fmla="*/ 4049958 w 5421466"/>
              <a:gd name="connsiteY15" fmla="*/ 1199168 h 7017706"/>
              <a:gd name="connsiteX16" fmla="*/ 3569191 w 5421466"/>
              <a:gd name="connsiteY16" fmla="*/ 1840191 h 7017706"/>
              <a:gd name="connsiteX17" fmla="*/ 3408935 w 5421466"/>
              <a:gd name="connsiteY17" fmla="*/ 2349238 h 7017706"/>
              <a:gd name="connsiteX18" fmla="*/ 3324094 w 5421466"/>
              <a:gd name="connsiteY18" fmla="*/ 3518162 h 7017706"/>
              <a:gd name="connsiteX19" fmla="*/ 3267533 w 5421466"/>
              <a:gd name="connsiteY19" fmla="*/ 4093197 h 7017706"/>
              <a:gd name="connsiteX20" fmla="*/ 3267533 w 5421466"/>
              <a:gd name="connsiteY20" fmla="*/ 3885807 h 7017706"/>
              <a:gd name="connsiteX21" fmla="*/ 3069570 w 5421466"/>
              <a:gd name="connsiteY21" fmla="*/ 3188224 h 7017706"/>
              <a:gd name="connsiteX22" fmla="*/ 2428547 w 5421466"/>
              <a:gd name="connsiteY22" fmla="*/ 1604521 h 7017706"/>
              <a:gd name="connsiteX23" fmla="*/ 2042048 w 5421466"/>
              <a:gd name="connsiteY23" fmla="*/ 680694 h 7017706"/>
              <a:gd name="connsiteX24" fmla="*/ 1976061 w 5421466"/>
              <a:gd name="connsiteY24" fmla="*/ 237634 h 7017706"/>
              <a:gd name="connsiteX25" fmla="*/ 1853512 w 5421466"/>
              <a:gd name="connsiteY25" fmla="*/ 1964 h 7017706"/>
              <a:gd name="connsiteX26" fmla="*/ 1674403 w 5421466"/>
              <a:gd name="connsiteY26" fmla="*/ 360183 h 7017706"/>
              <a:gd name="connsiteX27" fmla="*/ 1504721 w 5421466"/>
              <a:gd name="connsiteY27" fmla="*/ 1415985 h 7017706"/>
              <a:gd name="connsiteX28" fmla="*/ 1919500 w 5421466"/>
              <a:gd name="connsiteY28" fmla="*/ 2745164 h 7017706"/>
              <a:gd name="connsiteX29" fmla="*/ 2503962 w 5421466"/>
              <a:gd name="connsiteY29" fmla="*/ 3885807 h 7017706"/>
              <a:gd name="connsiteX30" fmla="*/ 2343706 w 5421466"/>
              <a:gd name="connsiteY30" fmla="*/ 3734978 h 7017706"/>
              <a:gd name="connsiteX31" fmla="*/ 1259624 w 5421466"/>
              <a:gd name="connsiteY31" fmla="*/ 2566055 h 7017706"/>
              <a:gd name="connsiteX32" fmla="*/ 760003 w 5421466"/>
              <a:gd name="connsiteY32" fmla="*/ 2019300 h 7017706"/>
              <a:gd name="connsiteX33" fmla="*/ 213248 w 5421466"/>
              <a:gd name="connsiteY33" fmla="*/ 1510253 h 7017706"/>
              <a:gd name="connsiteX34" fmla="*/ 213248 w 5421466"/>
              <a:gd name="connsiteY34" fmla="*/ 1642228 h 7017706"/>
              <a:gd name="connsiteX35" fmla="*/ 694015 w 5421466"/>
              <a:gd name="connsiteY35" fmla="*/ 2980834 h 7017706"/>
              <a:gd name="connsiteX36" fmla="*/ 1287904 w 5421466"/>
              <a:gd name="connsiteY36" fmla="*/ 4102624 h 7017706"/>
              <a:gd name="connsiteX37" fmla="*/ 2042048 w 5421466"/>
              <a:gd name="connsiteY37" fmla="*/ 4715366 h 7017706"/>
              <a:gd name="connsiteX38" fmla="*/ 2984729 w 5421466"/>
              <a:gd name="connsiteY38" fmla="*/ 5026451 h 7017706"/>
              <a:gd name="connsiteX39" fmla="*/ 2315426 w 5421466"/>
              <a:gd name="connsiteY39" fmla="*/ 5092438 h 7017706"/>
              <a:gd name="connsiteX40" fmla="*/ 1495294 w 5421466"/>
              <a:gd name="connsiteY40" fmla="*/ 4922756 h 7017706"/>
              <a:gd name="connsiteX41" fmla="*/ 760003 w 5421466"/>
              <a:gd name="connsiteY41" fmla="*/ 4187465 h 7017706"/>
              <a:gd name="connsiteX42" fmla="*/ 260382 w 5421466"/>
              <a:gd name="connsiteY42" fmla="*/ 3291919 h 7017706"/>
              <a:gd name="connsiteX43" fmla="*/ 5859 w 5421466"/>
              <a:gd name="connsiteY43" fmla="*/ 2924273 h 7017706"/>
              <a:gd name="connsiteX44" fmla="*/ 109554 w 5421466"/>
              <a:gd name="connsiteY44" fmla="*/ 3518162 h 7017706"/>
              <a:gd name="connsiteX45" fmla="*/ 420638 w 5421466"/>
              <a:gd name="connsiteY45" fmla="*/ 4922756 h 7017706"/>
              <a:gd name="connsiteX46" fmla="*/ 910832 w 5421466"/>
              <a:gd name="connsiteY46" fmla="*/ 5544925 h 7017706"/>
              <a:gd name="connsiteX47" fmla="*/ 1523574 w 5421466"/>
              <a:gd name="connsiteY47" fmla="*/ 5761741 h 7017706"/>
              <a:gd name="connsiteX48" fmla="*/ 2287145 w 5421466"/>
              <a:gd name="connsiteY48" fmla="*/ 5724034 h 7017706"/>
              <a:gd name="connsiteX49" fmla="*/ 3609909 w 5421466"/>
              <a:gd name="connsiteY49" fmla="*/ 5516644 h 7017706"/>
              <a:gd name="connsiteX50" fmla="*/ 3701166 w 5421466"/>
              <a:gd name="connsiteY50" fmla="*/ 5563778 h 7017706"/>
              <a:gd name="connsiteX51" fmla="*/ 3503203 w 5421466"/>
              <a:gd name="connsiteY51" fmla="*/ 6129387 h 7017706"/>
              <a:gd name="connsiteX52" fmla="*/ 3456069 w 5421466"/>
              <a:gd name="connsiteY52" fmla="*/ 6091679 h 7017706"/>
              <a:gd name="connsiteX0" fmla="*/ 3418362 w 5421466"/>
              <a:gd name="connsiteY0" fmla="*/ 6148240 h 6148240"/>
              <a:gd name="connsiteX1" fmla="*/ 4455310 w 5421466"/>
              <a:gd name="connsiteY1" fmla="*/ 6044545 h 6148240"/>
              <a:gd name="connsiteX2" fmla="*/ 4455310 w 5421466"/>
              <a:gd name="connsiteY2" fmla="*/ 6035119 h 6148240"/>
              <a:gd name="connsiteX3" fmla="*/ 4172506 w 5421466"/>
              <a:gd name="connsiteY3" fmla="*/ 5431803 h 6148240"/>
              <a:gd name="connsiteX4" fmla="*/ 4181933 w 5421466"/>
              <a:gd name="connsiteY4" fmla="*/ 5337535 h 6148240"/>
              <a:gd name="connsiteX5" fmla="*/ 4596712 w 5421466"/>
              <a:gd name="connsiteY5" fmla="*/ 4932183 h 6148240"/>
              <a:gd name="connsiteX6" fmla="*/ 5058626 w 5421466"/>
              <a:gd name="connsiteY6" fmla="*/ 3800966 h 6148240"/>
              <a:gd name="connsiteX7" fmla="*/ 5416844 w 5421466"/>
              <a:gd name="connsiteY7" fmla="*/ 2735737 h 6148240"/>
              <a:gd name="connsiteX8" fmla="*/ 5209455 w 5421466"/>
              <a:gd name="connsiteY8" fmla="*/ 2801725 h 6148240"/>
              <a:gd name="connsiteX9" fmla="*/ 4493017 w 5421466"/>
              <a:gd name="connsiteY9" fmla="*/ 3169370 h 6148240"/>
              <a:gd name="connsiteX10" fmla="*/ 3691739 w 5421466"/>
              <a:gd name="connsiteY10" fmla="*/ 4074343 h 6148240"/>
              <a:gd name="connsiteX11" fmla="*/ 3757727 w 5421466"/>
              <a:gd name="connsiteY11" fmla="*/ 3546442 h 6148240"/>
              <a:gd name="connsiteX12" fmla="*/ 4087665 w 5421466"/>
              <a:gd name="connsiteY12" fmla="*/ 2009873 h 6148240"/>
              <a:gd name="connsiteX13" fmla="*/ 4285628 w 5421466"/>
              <a:gd name="connsiteY13" fmla="*/ 1302863 h 6148240"/>
              <a:gd name="connsiteX14" fmla="*/ 4313908 w 5421466"/>
              <a:gd name="connsiteY14" fmla="*/ 963498 h 6148240"/>
              <a:gd name="connsiteX15" fmla="*/ 4049958 w 5421466"/>
              <a:gd name="connsiteY15" fmla="*/ 1199168 h 6148240"/>
              <a:gd name="connsiteX16" fmla="*/ 3569191 w 5421466"/>
              <a:gd name="connsiteY16" fmla="*/ 1840191 h 6148240"/>
              <a:gd name="connsiteX17" fmla="*/ 3408935 w 5421466"/>
              <a:gd name="connsiteY17" fmla="*/ 2349238 h 6148240"/>
              <a:gd name="connsiteX18" fmla="*/ 3324094 w 5421466"/>
              <a:gd name="connsiteY18" fmla="*/ 3518162 h 6148240"/>
              <a:gd name="connsiteX19" fmla="*/ 3267533 w 5421466"/>
              <a:gd name="connsiteY19" fmla="*/ 4093197 h 6148240"/>
              <a:gd name="connsiteX20" fmla="*/ 3267533 w 5421466"/>
              <a:gd name="connsiteY20" fmla="*/ 3885807 h 6148240"/>
              <a:gd name="connsiteX21" fmla="*/ 3069570 w 5421466"/>
              <a:gd name="connsiteY21" fmla="*/ 3188224 h 6148240"/>
              <a:gd name="connsiteX22" fmla="*/ 2428547 w 5421466"/>
              <a:gd name="connsiteY22" fmla="*/ 1604521 h 6148240"/>
              <a:gd name="connsiteX23" fmla="*/ 2042048 w 5421466"/>
              <a:gd name="connsiteY23" fmla="*/ 680694 h 6148240"/>
              <a:gd name="connsiteX24" fmla="*/ 1976061 w 5421466"/>
              <a:gd name="connsiteY24" fmla="*/ 237634 h 6148240"/>
              <a:gd name="connsiteX25" fmla="*/ 1853512 w 5421466"/>
              <a:gd name="connsiteY25" fmla="*/ 1964 h 6148240"/>
              <a:gd name="connsiteX26" fmla="*/ 1674403 w 5421466"/>
              <a:gd name="connsiteY26" fmla="*/ 360183 h 6148240"/>
              <a:gd name="connsiteX27" fmla="*/ 1504721 w 5421466"/>
              <a:gd name="connsiteY27" fmla="*/ 1415985 h 6148240"/>
              <a:gd name="connsiteX28" fmla="*/ 1919500 w 5421466"/>
              <a:gd name="connsiteY28" fmla="*/ 2745164 h 6148240"/>
              <a:gd name="connsiteX29" fmla="*/ 2503962 w 5421466"/>
              <a:gd name="connsiteY29" fmla="*/ 3885807 h 6148240"/>
              <a:gd name="connsiteX30" fmla="*/ 2343706 w 5421466"/>
              <a:gd name="connsiteY30" fmla="*/ 3734978 h 6148240"/>
              <a:gd name="connsiteX31" fmla="*/ 1259624 w 5421466"/>
              <a:gd name="connsiteY31" fmla="*/ 2566055 h 6148240"/>
              <a:gd name="connsiteX32" fmla="*/ 760003 w 5421466"/>
              <a:gd name="connsiteY32" fmla="*/ 2019300 h 6148240"/>
              <a:gd name="connsiteX33" fmla="*/ 213248 w 5421466"/>
              <a:gd name="connsiteY33" fmla="*/ 1510253 h 6148240"/>
              <a:gd name="connsiteX34" fmla="*/ 213248 w 5421466"/>
              <a:gd name="connsiteY34" fmla="*/ 1642228 h 6148240"/>
              <a:gd name="connsiteX35" fmla="*/ 694015 w 5421466"/>
              <a:gd name="connsiteY35" fmla="*/ 2980834 h 6148240"/>
              <a:gd name="connsiteX36" fmla="*/ 1287904 w 5421466"/>
              <a:gd name="connsiteY36" fmla="*/ 4102624 h 6148240"/>
              <a:gd name="connsiteX37" fmla="*/ 2042048 w 5421466"/>
              <a:gd name="connsiteY37" fmla="*/ 4715366 h 6148240"/>
              <a:gd name="connsiteX38" fmla="*/ 2984729 w 5421466"/>
              <a:gd name="connsiteY38" fmla="*/ 5026451 h 6148240"/>
              <a:gd name="connsiteX39" fmla="*/ 2315426 w 5421466"/>
              <a:gd name="connsiteY39" fmla="*/ 5092438 h 6148240"/>
              <a:gd name="connsiteX40" fmla="*/ 1495294 w 5421466"/>
              <a:gd name="connsiteY40" fmla="*/ 4922756 h 6148240"/>
              <a:gd name="connsiteX41" fmla="*/ 760003 w 5421466"/>
              <a:gd name="connsiteY41" fmla="*/ 4187465 h 6148240"/>
              <a:gd name="connsiteX42" fmla="*/ 260382 w 5421466"/>
              <a:gd name="connsiteY42" fmla="*/ 3291919 h 6148240"/>
              <a:gd name="connsiteX43" fmla="*/ 5859 w 5421466"/>
              <a:gd name="connsiteY43" fmla="*/ 2924273 h 6148240"/>
              <a:gd name="connsiteX44" fmla="*/ 109554 w 5421466"/>
              <a:gd name="connsiteY44" fmla="*/ 3518162 h 6148240"/>
              <a:gd name="connsiteX45" fmla="*/ 420638 w 5421466"/>
              <a:gd name="connsiteY45" fmla="*/ 4922756 h 6148240"/>
              <a:gd name="connsiteX46" fmla="*/ 910832 w 5421466"/>
              <a:gd name="connsiteY46" fmla="*/ 5544925 h 6148240"/>
              <a:gd name="connsiteX47" fmla="*/ 1523574 w 5421466"/>
              <a:gd name="connsiteY47" fmla="*/ 5761741 h 6148240"/>
              <a:gd name="connsiteX48" fmla="*/ 2287145 w 5421466"/>
              <a:gd name="connsiteY48" fmla="*/ 5724034 h 6148240"/>
              <a:gd name="connsiteX49" fmla="*/ 3609909 w 5421466"/>
              <a:gd name="connsiteY49" fmla="*/ 5516644 h 6148240"/>
              <a:gd name="connsiteX50" fmla="*/ 3701166 w 5421466"/>
              <a:gd name="connsiteY50" fmla="*/ 5563778 h 6148240"/>
              <a:gd name="connsiteX51" fmla="*/ 3503203 w 5421466"/>
              <a:gd name="connsiteY51" fmla="*/ 6129387 h 6148240"/>
              <a:gd name="connsiteX0" fmla="*/ 4455310 w 5421466"/>
              <a:gd name="connsiteY0" fmla="*/ 6044545 h 6129387"/>
              <a:gd name="connsiteX1" fmla="*/ 4455310 w 5421466"/>
              <a:gd name="connsiteY1" fmla="*/ 6035119 h 6129387"/>
              <a:gd name="connsiteX2" fmla="*/ 4172506 w 5421466"/>
              <a:gd name="connsiteY2" fmla="*/ 5431803 h 6129387"/>
              <a:gd name="connsiteX3" fmla="*/ 4181933 w 5421466"/>
              <a:gd name="connsiteY3" fmla="*/ 5337535 h 6129387"/>
              <a:gd name="connsiteX4" fmla="*/ 4596712 w 5421466"/>
              <a:gd name="connsiteY4" fmla="*/ 4932183 h 6129387"/>
              <a:gd name="connsiteX5" fmla="*/ 5058626 w 5421466"/>
              <a:gd name="connsiteY5" fmla="*/ 3800966 h 6129387"/>
              <a:gd name="connsiteX6" fmla="*/ 5416844 w 5421466"/>
              <a:gd name="connsiteY6" fmla="*/ 2735737 h 6129387"/>
              <a:gd name="connsiteX7" fmla="*/ 5209455 w 5421466"/>
              <a:gd name="connsiteY7" fmla="*/ 2801725 h 6129387"/>
              <a:gd name="connsiteX8" fmla="*/ 4493017 w 5421466"/>
              <a:gd name="connsiteY8" fmla="*/ 3169370 h 6129387"/>
              <a:gd name="connsiteX9" fmla="*/ 3691739 w 5421466"/>
              <a:gd name="connsiteY9" fmla="*/ 4074343 h 6129387"/>
              <a:gd name="connsiteX10" fmla="*/ 3757727 w 5421466"/>
              <a:gd name="connsiteY10" fmla="*/ 3546442 h 6129387"/>
              <a:gd name="connsiteX11" fmla="*/ 4087665 w 5421466"/>
              <a:gd name="connsiteY11" fmla="*/ 2009873 h 6129387"/>
              <a:gd name="connsiteX12" fmla="*/ 4285628 w 5421466"/>
              <a:gd name="connsiteY12" fmla="*/ 1302863 h 6129387"/>
              <a:gd name="connsiteX13" fmla="*/ 4313908 w 5421466"/>
              <a:gd name="connsiteY13" fmla="*/ 963498 h 6129387"/>
              <a:gd name="connsiteX14" fmla="*/ 4049958 w 5421466"/>
              <a:gd name="connsiteY14" fmla="*/ 1199168 h 6129387"/>
              <a:gd name="connsiteX15" fmla="*/ 3569191 w 5421466"/>
              <a:gd name="connsiteY15" fmla="*/ 1840191 h 6129387"/>
              <a:gd name="connsiteX16" fmla="*/ 3408935 w 5421466"/>
              <a:gd name="connsiteY16" fmla="*/ 2349238 h 6129387"/>
              <a:gd name="connsiteX17" fmla="*/ 3324094 w 5421466"/>
              <a:gd name="connsiteY17" fmla="*/ 3518162 h 6129387"/>
              <a:gd name="connsiteX18" fmla="*/ 3267533 w 5421466"/>
              <a:gd name="connsiteY18" fmla="*/ 4093197 h 6129387"/>
              <a:gd name="connsiteX19" fmla="*/ 3267533 w 5421466"/>
              <a:gd name="connsiteY19" fmla="*/ 3885807 h 6129387"/>
              <a:gd name="connsiteX20" fmla="*/ 3069570 w 5421466"/>
              <a:gd name="connsiteY20" fmla="*/ 3188224 h 6129387"/>
              <a:gd name="connsiteX21" fmla="*/ 2428547 w 5421466"/>
              <a:gd name="connsiteY21" fmla="*/ 1604521 h 6129387"/>
              <a:gd name="connsiteX22" fmla="*/ 2042048 w 5421466"/>
              <a:gd name="connsiteY22" fmla="*/ 680694 h 6129387"/>
              <a:gd name="connsiteX23" fmla="*/ 1976061 w 5421466"/>
              <a:gd name="connsiteY23" fmla="*/ 237634 h 6129387"/>
              <a:gd name="connsiteX24" fmla="*/ 1853512 w 5421466"/>
              <a:gd name="connsiteY24" fmla="*/ 1964 h 6129387"/>
              <a:gd name="connsiteX25" fmla="*/ 1674403 w 5421466"/>
              <a:gd name="connsiteY25" fmla="*/ 360183 h 6129387"/>
              <a:gd name="connsiteX26" fmla="*/ 1504721 w 5421466"/>
              <a:gd name="connsiteY26" fmla="*/ 1415985 h 6129387"/>
              <a:gd name="connsiteX27" fmla="*/ 1919500 w 5421466"/>
              <a:gd name="connsiteY27" fmla="*/ 2745164 h 6129387"/>
              <a:gd name="connsiteX28" fmla="*/ 2503962 w 5421466"/>
              <a:gd name="connsiteY28" fmla="*/ 3885807 h 6129387"/>
              <a:gd name="connsiteX29" fmla="*/ 2343706 w 5421466"/>
              <a:gd name="connsiteY29" fmla="*/ 3734978 h 6129387"/>
              <a:gd name="connsiteX30" fmla="*/ 1259624 w 5421466"/>
              <a:gd name="connsiteY30" fmla="*/ 2566055 h 6129387"/>
              <a:gd name="connsiteX31" fmla="*/ 760003 w 5421466"/>
              <a:gd name="connsiteY31" fmla="*/ 2019300 h 6129387"/>
              <a:gd name="connsiteX32" fmla="*/ 213248 w 5421466"/>
              <a:gd name="connsiteY32" fmla="*/ 1510253 h 6129387"/>
              <a:gd name="connsiteX33" fmla="*/ 213248 w 5421466"/>
              <a:gd name="connsiteY33" fmla="*/ 1642228 h 6129387"/>
              <a:gd name="connsiteX34" fmla="*/ 694015 w 5421466"/>
              <a:gd name="connsiteY34" fmla="*/ 2980834 h 6129387"/>
              <a:gd name="connsiteX35" fmla="*/ 1287904 w 5421466"/>
              <a:gd name="connsiteY35" fmla="*/ 4102624 h 6129387"/>
              <a:gd name="connsiteX36" fmla="*/ 2042048 w 5421466"/>
              <a:gd name="connsiteY36" fmla="*/ 4715366 h 6129387"/>
              <a:gd name="connsiteX37" fmla="*/ 2984729 w 5421466"/>
              <a:gd name="connsiteY37" fmla="*/ 5026451 h 6129387"/>
              <a:gd name="connsiteX38" fmla="*/ 2315426 w 5421466"/>
              <a:gd name="connsiteY38" fmla="*/ 5092438 h 6129387"/>
              <a:gd name="connsiteX39" fmla="*/ 1495294 w 5421466"/>
              <a:gd name="connsiteY39" fmla="*/ 4922756 h 6129387"/>
              <a:gd name="connsiteX40" fmla="*/ 760003 w 5421466"/>
              <a:gd name="connsiteY40" fmla="*/ 4187465 h 6129387"/>
              <a:gd name="connsiteX41" fmla="*/ 260382 w 5421466"/>
              <a:gd name="connsiteY41" fmla="*/ 3291919 h 6129387"/>
              <a:gd name="connsiteX42" fmla="*/ 5859 w 5421466"/>
              <a:gd name="connsiteY42" fmla="*/ 2924273 h 6129387"/>
              <a:gd name="connsiteX43" fmla="*/ 109554 w 5421466"/>
              <a:gd name="connsiteY43" fmla="*/ 3518162 h 6129387"/>
              <a:gd name="connsiteX44" fmla="*/ 420638 w 5421466"/>
              <a:gd name="connsiteY44" fmla="*/ 4922756 h 6129387"/>
              <a:gd name="connsiteX45" fmla="*/ 910832 w 5421466"/>
              <a:gd name="connsiteY45" fmla="*/ 5544925 h 6129387"/>
              <a:gd name="connsiteX46" fmla="*/ 1523574 w 5421466"/>
              <a:gd name="connsiteY46" fmla="*/ 5761741 h 6129387"/>
              <a:gd name="connsiteX47" fmla="*/ 2287145 w 5421466"/>
              <a:gd name="connsiteY47" fmla="*/ 5724034 h 6129387"/>
              <a:gd name="connsiteX48" fmla="*/ 3609909 w 5421466"/>
              <a:gd name="connsiteY48" fmla="*/ 5516644 h 6129387"/>
              <a:gd name="connsiteX49" fmla="*/ 3701166 w 5421466"/>
              <a:gd name="connsiteY49" fmla="*/ 5563778 h 6129387"/>
              <a:gd name="connsiteX50" fmla="*/ 3503203 w 5421466"/>
              <a:gd name="connsiteY50" fmla="*/ 6129387 h 6129387"/>
              <a:gd name="connsiteX0" fmla="*/ 4455310 w 5421466"/>
              <a:gd name="connsiteY0" fmla="*/ 6044545 h 6129387"/>
              <a:gd name="connsiteX1" fmla="*/ 4172506 w 5421466"/>
              <a:gd name="connsiteY1" fmla="*/ 5431803 h 6129387"/>
              <a:gd name="connsiteX2" fmla="*/ 4181933 w 5421466"/>
              <a:gd name="connsiteY2" fmla="*/ 5337535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691739 w 5421466"/>
              <a:gd name="connsiteY8" fmla="*/ 4074343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67533 w 5421466"/>
              <a:gd name="connsiteY18" fmla="*/ 3885807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03962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984729 w 5421466"/>
              <a:gd name="connsiteY36" fmla="*/ 5026451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172506 w 5421466"/>
              <a:gd name="connsiteY1" fmla="*/ 5431803 h 6129387"/>
              <a:gd name="connsiteX2" fmla="*/ 4246564 w 5421466"/>
              <a:gd name="connsiteY2" fmla="*/ 5287267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691739 w 5421466"/>
              <a:gd name="connsiteY8" fmla="*/ 4074343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67533 w 5421466"/>
              <a:gd name="connsiteY18" fmla="*/ 3885807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03962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984729 w 5421466"/>
              <a:gd name="connsiteY36" fmla="*/ 5026451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172506 w 5421466"/>
              <a:gd name="connsiteY1" fmla="*/ 5431803 h 6129387"/>
              <a:gd name="connsiteX2" fmla="*/ 4246564 w 5421466"/>
              <a:gd name="connsiteY2" fmla="*/ 5287267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691739 w 5421466"/>
              <a:gd name="connsiteY8" fmla="*/ 4074343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03962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984729 w 5421466"/>
              <a:gd name="connsiteY36" fmla="*/ 5026451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172506 w 5421466"/>
              <a:gd name="connsiteY1" fmla="*/ 5431803 h 6129387"/>
              <a:gd name="connsiteX2" fmla="*/ 4246564 w 5421466"/>
              <a:gd name="connsiteY2" fmla="*/ 5287267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691739 w 5421466"/>
              <a:gd name="connsiteY8" fmla="*/ 4074343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984729 w 5421466"/>
              <a:gd name="connsiteY36" fmla="*/ 5026451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172506 w 5421466"/>
              <a:gd name="connsiteY1" fmla="*/ 5431803 h 6129387"/>
              <a:gd name="connsiteX2" fmla="*/ 4246564 w 5421466"/>
              <a:gd name="connsiteY2" fmla="*/ 5287267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691739 w 5421466"/>
              <a:gd name="connsiteY8" fmla="*/ 4074343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884193 w 5421466"/>
              <a:gd name="connsiteY36" fmla="*/ 5019270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172506 w 5421466"/>
              <a:gd name="connsiteY1" fmla="*/ 5431803 h 6129387"/>
              <a:gd name="connsiteX2" fmla="*/ 4246564 w 5421466"/>
              <a:gd name="connsiteY2" fmla="*/ 5287267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691739 w 5421466"/>
              <a:gd name="connsiteY8" fmla="*/ 4074343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884193 w 5421466"/>
              <a:gd name="connsiteY36" fmla="*/ 5019270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172506 w 5421466"/>
              <a:gd name="connsiteY1" fmla="*/ 5431803 h 6129387"/>
              <a:gd name="connsiteX2" fmla="*/ 4246564 w 5421466"/>
              <a:gd name="connsiteY2" fmla="*/ 5287267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691739 w 5421466"/>
              <a:gd name="connsiteY8" fmla="*/ 4074343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172506 w 5421466"/>
              <a:gd name="connsiteY1" fmla="*/ 5431803 h 6129387"/>
              <a:gd name="connsiteX2" fmla="*/ 4246564 w 5421466"/>
              <a:gd name="connsiteY2" fmla="*/ 5287267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691739 w 5421466"/>
              <a:gd name="connsiteY8" fmla="*/ 4074343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172506 w 5421466"/>
              <a:gd name="connsiteY1" fmla="*/ 5431803 h 6129387"/>
              <a:gd name="connsiteX2" fmla="*/ 4246564 w 5421466"/>
              <a:gd name="connsiteY2" fmla="*/ 5287267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204745 w 5421466"/>
              <a:gd name="connsiteY1" fmla="*/ 5516795 h 6129387"/>
              <a:gd name="connsiteX2" fmla="*/ 4246564 w 5421466"/>
              <a:gd name="connsiteY2" fmla="*/ 5287267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204745 w 5421466"/>
              <a:gd name="connsiteY1" fmla="*/ 5516795 h 6129387"/>
              <a:gd name="connsiteX2" fmla="*/ 4281733 w 5421466"/>
              <a:gd name="connsiteY2" fmla="*/ 5237444 h 6129387"/>
              <a:gd name="connsiteX3" fmla="*/ 4596712 w 5421466"/>
              <a:gd name="connsiteY3" fmla="*/ 4932183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204745 w 5421466"/>
              <a:gd name="connsiteY1" fmla="*/ 5516795 h 6129387"/>
              <a:gd name="connsiteX2" fmla="*/ 4281733 w 5421466"/>
              <a:gd name="connsiteY2" fmla="*/ 5237444 h 6129387"/>
              <a:gd name="connsiteX3" fmla="*/ 4631881 w 5421466"/>
              <a:gd name="connsiteY3" fmla="*/ 4847191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204745 w 5421466"/>
              <a:gd name="connsiteY1" fmla="*/ 5516795 h 6129387"/>
              <a:gd name="connsiteX2" fmla="*/ 4281733 w 5421466"/>
              <a:gd name="connsiteY2" fmla="*/ 5237444 h 6129387"/>
              <a:gd name="connsiteX3" fmla="*/ 4631881 w 5421466"/>
              <a:gd name="connsiteY3" fmla="*/ 4847191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01166 w 5421466"/>
              <a:gd name="connsiteY48" fmla="*/ 5563778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204745 w 5421466"/>
              <a:gd name="connsiteY1" fmla="*/ 5516795 h 6129387"/>
              <a:gd name="connsiteX2" fmla="*/ 4281733 w 5421466"/>
              <a:gd name="connsiteY2" fmla="*/ 5237444 h 6129387"/>
              <a:gd name="connsiteX3" fmla="*/ 4631881 w 5421466"/>
              <a:gd name="connsiteY3" fmla="*/ 4847191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27543 w 5421466"/>
              <a:gd name="connsiteY48" fmla="*/ 5581363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204745 w 5421466"/>
              <a:gd name="connsiteY1" fmla="*/ 5516795 h 6129387"/>
              <a:gd name="connsiteX2" fmla="*/ 4281733 w 5421466"/>
              <a:gd name="connsiteY2" fmla="*/ 5237444 h 6129387"/>
              <a:gd name="connsiteX3" fmla="*/ 4631881 w 5421466"/>
              <a:gd name="connsiteY3" fmla="*/ 4847191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27543 w 5421466"/>
              <a:gd name="connsiteY48" fmla="*/ 5581363 h 6129387"/>
              <a:gd name="connsiteX49" fmla="*/ 3503203 w 5421466"/>
              <a:gd name="connsiteY49" fmla="*/ 6129387 h 6129387"/>
              <a:gd name="connsiteX0" fmla="*/ 4455310 w 5421466"/>
              <a:gd name="connsiteY0" fmla="*/ 6044545 h 6129387"/>
              <a:gd name="connsiteX1" fmla="*/ 4204745 w 5421466"/>
              <a:gd name="connsiteY1" fmla="*/ 5516795 h 6129387"/>
              <a:gd name="connsiteX2" fmla="*/ 4281733 w 5421466"/>
              <a:gd name="connsiteY2" fmla="*/ 5237444 h 6129387"/>
              <a:gd name="connsiteX3" fmla="*/ 4631881 w 5421466"/>
              <a:gd name="connsiteY3" fmla="*/ 4847191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27543 w 5421466"/>
              <a:gd name="connsiteY48" fmla="*/ 5581363 h 6129387"/>
              <a:gd name="connsiteX49" fmla="*/ 3503203 w 5421466"/>
              <a:gd name="connsiteY49" fmla="*/ 6129387 h 6129387"/>
              <a:gd name="connsiteX0" fmla="*/ 4469964 w 5421466"/>
              <a:gd name="connsiteY0" fmla="*/ 6067991 h 6129387"/>
              <a:gd name="connsiteX1" fmla="*/ 4204745 w 5421466"/>
              <a:gd name="connsiteY1" fmla="*/ 5516795 h 6129387"/>
              <a:gd name="connsiteX2" fmla="*/ 4281733 w 5421466"/>
              <a:gd name="connsiteY2" fmla="*/ 5237444 h 6129387"/>
              <a:gd name="connsiteX3" fmla="*/ 4631881 w 5421466"/>
              <a:gd name="connsiteY3" fmla="*/ 4847191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27543 w 5421466"/>
              <a:gd name="connsiteY48" fmla="*/ 5581363 h 6129387"/>
              <a:gd name="connsiteX49" fmla="*/ 3503203 w 5421466"/>
              <a:gd name="connsiteY49" fmla="*/ 6129387 h 6129387"/>
              <a:gd name="connsiteX0" fmla="*/ 4469964 w 5421466"/>
              <a:gd name="connsiteY0" fmla="*/ 6067991 h 6129387"/>
              <a:gd name="connsiteX1" fmla="*/ 4204745 w 5421466"/>
              <a:gd name="connsiteY1" fmla="*/ 5516795 h 6129387"/>
              <a:gd name="connsiteX2" fmla="*/ 4281733 w 5421466"/>
              <a:gd name="connsiteY2" fmla="*/ 5237444 h 6129387"/>
              <a:gd name="connsiteX3" fmla="*/ 4631881 w 5421466"/>
              <a:gd name="connsiteY3" fmla="*/ 4847191 h 6129387"/>
              <a:gd name="connsiteX4" fmla="*/ 5058626 w 5421466"/>
              <a:gd name="connsiteY4" fmla="*/ 3800966 h 6129387"/>
              <a:gd name="connsiteX5" fmla="*/ 5416844 w 5421466"/>
              <a:gd name="connsiteY5" fmla="*/ 2735737 h 6129387"/>
              <a:gd name="connsiteX6" fmla="*/ 5209455 w 5421466"/>
              <a:gd name="connsiteY6" fmla="*/ 2801725 h 6129387"/>
              <a:gd name="connsiteX7" fmla="*/ 4493017 w 5421466"/>
              <a:gd name="connsiteY7" fmla="*/ 3169370 h 6129387"/>
              <a:gd name="connsiteX8" fmla="*/ 3722857 w 5421466"/>
              <a:gd name="connsiteY8" fmla="*/ 4079130 h 6129387"/>
              <a:gd name="connsiteX9" fmla="*/ 3757727 w 5421466"/>
              <a:gd name="connsiteY9" fmla="*/ 3546442 h 6129387"/>
              <a:gd name="connsiteX10" fmla="*/ 4087665 w 5421466"/>
              <a:gd name="connsiteY10" fmla="*/ 2009873 h 6129387"/>
              <a:gd name="connsiteX11" fmla="*/ 4285628 w 5421466"/>
              <a:gd name="connsiteY11" fmla="*/ 1302863 h 6129387"/>
              <a:gd name="connsiteX12" fmla="*/ 4313908 w 5421466"/>
              <a:gd name="connsiteY12" fmla="*/ 963498 h 6129387"/>
              <a:gd name="connsiteX13" fmla="*/ 4049958 w 5421466"/>
              <a:gd name="connsiteY13" fmla="*/ 1199168 h 6129387"/>
              <a:gd name="connsiteX14" fmla="*/ 3569191 w 5421466"/>
              <a:gd name="connsiteY14" fmla="*/ 1840191 h 6129387"/>
              <a:gd name="connsiteX15" fmla="*/ 3408935 w 5421466"/>
              <a:gd name="connsiteY15" fmla="*/ 2349238 h 6129387"/>
              <a:gd name="connsiteX16" fmla="*/ 3324094 w 5421466"/>
              <a:gd name="connsiteY16" fmla="*/ 3518162 h 6129387"/>
              <a:gd name="connsiteX17" fmla="*/ 3267533 w 5421466"/>
              <a:gd name="connsiteY17" fmla="*/ 4093197 h 6129387"/>
              <a:gd name="connsiteX18" fmla="*/ 3224446 w 5421466"/>
              <a:gd name="connsiteY18" fmla="*/ 3852295 h 6129387"/>
              <a:gd name="connsiteX19" fmla="*/ 3069570 w 5421466"/>
              <a:gd name="connsiteY19" fmla="*/ 3188224 h 6129387"/>
              <a:gd name="connsiteX20" fmla="*/ 2428547 w 5421466"/>
              <a:gd name="connsiteY20" fmla="*/ 1604521 h 6129387"/>
              <a:gd name="connsiteX21" fmla="*/ 2042048 w 5421466"/>
              <a:gd name="connsiteY21" fmla="*/ 680694 h 6129387"/>
              <a:gd name="connsiteX22" fmla="*/ 1976061 w 5421466"/>
              <a:gd name="connsiteY22" fmla="*/ 237634 h 6129387"/>
              <a:gd name="connsiteX23" fmla="*/ 1853512 w 5421466"/>
              <a:gd name="connsiteY23" fmla="*/ 1964 h 6129387"/>
              <a:gd name="connsiteX24" fmla="*/ 1674403 w 5421466"/>
              <a:gd name="connsiteY24" fmla="*/ 360183 h 6129387"/>
              <a:gd name="connsiteX25" fmla="*/ 1504721 w 5421466"/>
              <a:gd name="connsiteY25" fmla="*/ 1415985 h 6129387"/>
              <a:gd name="connsiteX26" fmla="*/ 1919500 w 5421466"/>
              <a:gd name="connsiteY26" fmla="*/ 2745164 h 6129387"/>
              <a:gd name="connsiteX27" fmla="*/ 2525505 w 5421466"/>
              <a:gd name="connsiteY27" fmla="*/ 3885807 h 6129387"/>
              <a:gd name="connsiteX28" fmla="*/ 2343706 w 5421466"/>
              <a:gd name="connsiteY28" fmla="*/ 3734978 h 6129387"/>
              <a:gd name="connsiteX29" fmla="*/ 1259624 w 5421466"/>
              <a:gd name="connsiteY29" fmla="*/ 2566055 h 6129387"/>
              <a:gd name="connsiteX30" fmla="*/ 760003 w 5421466"/>
              <a:gd name="connsiteY30" fmla="*/ 2019300 h 6129387"/>
              <a:gd name="connsiteX31" fmla="*/ 213248 w 5421466"/>
              <a:gd name="connsiteY31" fmla="*/ 1510253 h 6129387"/>
              <a:gd name="connsiteX32" fmla="*/ 213248 w 5421466"/>
              <a:gd name="connsiteY32" fmla="*/ 1642228 h 6129387"/>
              <a:gd name="connsiteX33" fmla="*/ 694015 w 5421466"/>
              <a:gd name="connsiteY33" fmla="*/ 2980834 h 6129387"/>
              <a:gd name="connsiteX34" fmla="*/ 1287904 w 5421466"/>
              <a:gd name="connsiteY34" fmla="*/ 4102624 h 6129387"/>
              <a:gd name="connsiteX35" fmla="*/ 2042048 w 5421466"/>
              <a:gd name="connsiteY35" fmla="*/ 4715366 h 6129387"/>
              <a:gd name="connsiteX36" fmla="*/ 2771689 w 5421466"/>
              <a:gd name="connsiteY36" fmla="*/ 5012089 h 6129387"/>
              <a:gd name="connsiteX37" fmla="*/ 2315426 w 5421466"/>
              <a:gd name="connsiteY37" fmla="*/ 5092438 h 6129387"/>
              <a:gd name="connsiteX38" fmla="*/ 1495294 w 5421466"/>
              <a:gd name="connsiteY38" fmla="*/ 4922756 h 6129387"/>
              <a:gd name="connsiteX39" fmla="*/ 760003 w 5421466"/>
              <a:gd name="connsiteY39" fmla="*/ 4187465 h 6129387"/>
              <a:gd name="connsiteX40" fmla="*/ 260382 w 5421466"/>
              <a:gd name="connsiteY40" fmla="*/ 3291919 h 6129387"/>
              <a:gd name="connsiteX41" fmla="*/ 5859 w 5421466"/>
              <a:gd name="connsiteY41" fmla="*/ 2924273 h 6129387"/>
              <a:gd name="connsiteX42" fmla="*/ 109554 w 5421466"/>
              <a:gd name="connsiteY42" fmla="*/ 3518162 h 6129387"/>
              <a:gd name="connsiteX43" fmla="*/ 420638 w 5421466"/>
              <a:gd name="connsiteY43" fmla="*/ 4922756 h 6129387"/>
              <a:gd name="connsiteX44" fmla="*/ 910832 w 5421466"/>
              <a:gd name="connsiteY44" fmla="*/ 5544925 h 6129387"/>
              <a:gd name="connsiteX45" fmla="*/ 1523574 w 5421466"/>
              <a:gd name="connsiteY45" fmla="*/ 5761741 h 6129387"/>
              <a:gd name="connsiteX46" fmla="*/ 2287145 w 5421466"/>
              <a:gd name="connsiteY46" fmla="*/ 5724034 h 6129387"/>
              <a:gd name="connsiteX47" fmla="*/ 3609909 w 5421466"/>
              <a:gd name="connsiteY47" fmla="*/ 5516644 h 6129387"/>
              <a:gd name="connsiteX48" fmla="*/ 3727543 w 5421466"/>
              <a:gd name="connsiteY48" fmla="*/ 5581363 h 6129387"/>
              <a:gd name="connsiteX49" fmla="*/ 3503203 w 5421466"/>
              <a:gd name="connsiteY49" fmla="*/ 6129387 h 6129387"/>
              <a:gd name="connsiteX0" fmla="*/ 4469964 w 5421466"/>
              <a:gd name="connsiteY0" fmla="*/ 6067991 h 6199726"/>
              <a:gd name="connsiteX1" fmla="*/ 4204745 w 5421466"/>
              <a:gd name="connsiteY1" fmla="*/ 5516795 h 6199726"/>
              <a:gd name="connsiteX2" fmla="*/ 4281733 w 5421466"/>
              <a:gd name="connsiteY2" fmla="*/ 5237444 h 6199726"/>
              <a:gd name="connsiteX3" fmla="*/ 4631881 w 5421466"/>
              <a:gd name="connsiteY3" fmla="*/ 4847191 h 6199726"/>
              <a:gd name="connsiteX4" fmla="*/ 5058626 w 5421466"/>
              <a:gd name="connsiteY4" fmla="*/ 3800966 h 6199726"/>
              <a:gd name="connsiteX5" fmla="*/ 5416844 w 5421466"/>
              <a:gd name="connsiteY5" fmla="*/ 2735737 h 6199726"/>
              <a:gd name="connsiteX6" fmla="*/ 5209455 w 5421466"/>
              <a:gd name="connsiteY6" fmla="*/ 2801725 h 6199726"/>
              <a:gd name="connsiteX7" fmla="*/ 4493017 w 5421466"/>
              <a:gd name="connsiteY7" fmla="*/ 3169370 h 6199726"/>
              <a:gd name="connsiteX8" fmla="*/ 3722857 w 5421466"/>
              <a:gd name="connsiteY8" fmla="*/ 4079130 h 6199726"/>
              <a:gd name="connsiteX9" fmla="*/ 3757727 w 5421466"/>
              <a:gd name="connsiteY9" fmla="*/ 3546442 h 6199726"/>
              <a:gd name="connsiteX10" fmla="*/ 4087665 w 5421466"/>
              <a:gd name="connsiteY10" fmla="*/ 2009873 h 6199726"/>
              <a:gd name="connsiteX11" fmla="*/ 4285628 w 5421466"/>
              <a:gd name="connsiteY11" fmla="*/ 1302863 h 6199726"/>
              <a:gd name="connsiteX12" fmla="*/ 4313908 w 5421466"/>
              <a:gd name="connsiteY12" fmla="*/ 963498 h 6199726"/>
              <a:gd name="connsiteX13" fmla="*/ 4049958 w 5421466"/>
              <a:gd name="connsiteY13" fmla="*/ 1199168 h 6199726"/>
              <a:gd name="connsiteX14" fmla="*/ 3569191 w 5421466"/>
              <a:gd name="connsiteY14" fmla="*/ 1840191 h 6199726"/>
              <a:gd name="connsiteX15" fmla="*/ 3408935 w 5421466"/>
              <a:gd name="connsiteY15" fmla="*/ 2349238 h 6199726"/>
              <a:gd name="connsiteX16" fmla="*/ 3324094 w 5421466"/>
              <a:gd name="connsiteY16" fmla="*/ 3518162 h 6199726"/>
              <a:gd name="connsiteX17" fmla="*/ 3267533 w 5421466"/>
              <a:gd name="connsiteY17" fmla="*/ 4093197 h 6199726"/>
              <a:gd name="connsiteX18" fmla="*/ 3224446 w 5421466"/>
              <a:gd name="connsiteY18" fmla="*/ 3852295 h 6199726"/>
              <a:gd name="connsiteX19" fmla="*/ 3069570 w 5421466"/>
              <a:gd name="connsiteY19" fmla="*/ 3188224 h 6199726"/>
              <a:gd name="connsiteX20" fmla="*/ 2428547 w 5421466"/>
              <a:gd name="connsiteY20" fmla="*/ 1604521 h 6199726"/>
              <a:gd name="connsiteX21" fmla="*/ 2042048 w 5421466"/>
              <a:gd name="connsiteY21" fmla="*/ 680694 h 6199726"/>
              <a:gd name="connsiteX22" fmla="*/ 1976061 w 5421466"/>
              <a:gd name="connsiteY22" fmla="*/ 237634 h 6199726"/>
              <a:gd name="connsiteX23" fmla="*/ 1853512 w 5421466"/>
              <a:gd name="connsiteY23" fmla="*/ 1964 h 6199726"/>
              <a:gd name="connsiteX24" fmla="*/ 1674403 w 5421466"/>
              <a:gd name="connsiteY24" fmla="*/ 360183 h 6199726"/>
              <a:gd name="connsiteX25" fmla="*/ 1504721 w 5421466"/>
              <a:gd name="connsiteY25" fmla="*/ 1415985 h 6199726"/>
              <a:gd name="connsiteX26" fmla="*/ 1919500 w 5421466"/>
              <a:gd name="connsiteY26" fmla="*/ 2745164 h 6199726"/>
              <a:gd name="connsiteX27" fmla="*/ 2525505 w 5421466"/>
              <a:gd name="connsiteY27" fmla="*/ 3885807 h 6199726"/>
              <a:gd name="connsiteX28" fmla="*/ 2343706 w 5421466"/>
              <a:gd name="connsiteY28" fmla="*/ 3734978 h 6199726"/>
              <a:gd name="connsiteX29" fmla="*/ 1259624 w 5421466"/>
              <a:gd name="connsiteY29" fmla="*/ 2566055 h 6199726"/>
              <a:gd name="connsiteX30" fmla="*/ 760003 w 5421466"/>
              <a:gd name="connsiteY30" fmla="*/ 2019300 h 6199726"/>
              <a:gd name="connsiteX31" fmla="*/ 213248 w 5421466"/>
              <a:gd name="connsiteY31" fmla="*/ 1510253 h 6199726"/>
              <a:gd name="connsiteX32" fmla="*/ 213248 w 5421466"/>
              <a:gd name="connsiteY32" fmla="*/ 1642228 h 6199726"/>
              <a:gd name="connsiteX33" fmla="*/ 694015 w 5421466"/>
              <a:gd name="connsiteY33" fmla="*/ 2980834 h 6199726"/>
              <a:gd name="connsiteX34" fmla="*/ 1287904 w 5421466"/>
              <a:gd name="connsiteY34" fmla="*/ 4102624 h 6199726"/>
              <a:gd name="connsiteX35" fmla="*/ 2042048 w 5421466"/>
              <a:gd name="connsiteY35" fmla="*/ 4715366 h 6199726"/>
              <a:gd name="connsiteX36" fmla="*/ 2771689 w 5421466"/>
              <a:gd name="connsiteY36" fmla="*/ 5012089 h 6199726"/>
              <a:gd name="connsiteX37" fmla="*/ 2315426 w 5421466"/>
              <a:gd name="connsiteY37" fmla="*/ 5092438 h 6199726"/>
              <a:gd name="connsiteX38" fmla="*/ 1495294 w 5421466"/>
              <a:gd name="connsiteY38" fmla="*/ 4922756 h 6199726"/>
              <a:gd name="connsiteX39" fmla="*/ 760003 w 5421466"/>
              <a:gd name="connsiteY39" fmla="*/ 4187465 h 6199726"/>
              <a:gd name="connsiteX40" fmla="*/ 260382 w 5421466"/>
              <a:gd name="connsiteY40" fmla="*/ 3291919 h 6199726"/>
              <a:gd name="connsiteX41" fmla="*/ 5859 w 5421466"/>
              <a:gd name="connsiteY41" fmla="*/ 2924273 h 6199726"/>
              <a:gd name="connsiteX42" fmla="*/ 109554 w 5421466"/>
              <a:gd name="connsiteY42" fmla="*/ 3518162 h 6199726"/>
              <a:gd name="connsiteX43" fmla="*/ 420638 w 5421466"/>
              <a:gd name="connsiteY43" fmla="*/ 4922756 h 6199726"/>
              <a:gd name="connsiteX44" fmla="*/ 910832 w 5421466"/>
              <a:gd name="connsiteY44" fmla="*/ 5544925 h 6199726"/>
              <a:gd name="connsiteX45" fmla="*/ 1523574 w 5421466"/>
              <a:gd name="connsiteY45" fmla="*/ 5761741 h 6199726"/>
              <a:gd name="connsiteX46" fmla="*/ 2287145 w 5421466"/>
              <a:gd name="connsiteY46" fmla="*/ 5724034 h 6199726"/>
              <a:gd name="connsiteX47" fmla="*/ 3609909 w 5421466"/>
              <a:gd name="connsiteY47" fmla="*/ 5516644 h 6199726"/>
              <a:gd name="connsiteX48" fmla="*/ 3727543 w 5421466"/>
              <a:gd name="connsiteY48" fmla="*/ 5581363 h 6199726"/>
              <a:gd name="connsiteX49" fmla="*/ 3506134 w 5421466"/>
              <a:gd name="connsiteY49" fmla="*/ 6199726 h 6199726"/>
              <a:gd name="connsiteX0" fmla="*/ 4469964 w 5421466"/>
              <a:gd name="connsiteY0" fmla="*/ 6067991 h 6199726"/>
              <a:gd name="connsiteX1" fmla="*/ 4204745 w 5421466"/>
              <a:gd name="connsiteY1" fmla="*/ 5516795 h 6199726"/>
              <a:gd name="connsiteX2" fmla="*/ 4281733 w 5421466"/>
              <a:gd name="connsiteY2" fmla="*/ 5237444 h 6199726"/>
              <a:gd name="connsiteX3" fmla="*/ 4631881 w 5421466"/>
              <a:gd name="connsiteY3" fmla="*/ 4847191 h 6199726"/>
              <a:gd name="connsiteX4" fmla="*/ 5058626 w 5421466"/>
              <a:gd name="connsiteY4" fmla="*/ 3800966 h 6199726"/>
              <a:gd name="connsiteX5" fmla="*/ 5416844 w 5421466"/>
              <a:gd name="connsiteY5" fmla="*/ 2735737 h 6199726"/>
              <a:gd name="connsiteX6" fmla="*/ 5209455 w 5421466"/>
              <a:gd name="connsiteY6" fmla="*/ 2801725 h 6199726"/>
              <a:gd name="connsiteX7" fmla="*/ 4493017 w 5421466"/>
              <a:gd name="connsiteY7" fmla="*/ 3169370 h 6199726"/>
              <a:gd name="connsiteX8" fmla="*/ 3722857 w 5421466"/>
              <a:gd name="connsiteY8" fmla="*/ 4079130 h 6199726"/>
              <a:gd name="connsiteX9" fmla="*/ 3757727 w 5421466"/>
              <a:gd name="connsiteY9" fmla="*/ 3546442 h 6199726"/>
              <a:gd name="connsiteX10" fmla="*/ 4087665 w 5421466"/>
              <a:gd name="connsiteY10" fmla="*/ 2009873 h 6199726"/>
              <a:gd name="connsiteX11" fmla="*/ 4285628 w 5421466"/>
              <a:gd name="connsiteY11" fmla="*/ 1302863 h 6199726"/>
              <a:gd name="connsiteX12" fmla="*/ 4313908 w 5421466"/>
              <a:gd name="connsiteY12" fmla="*/ 963498 h 6199726"/>
              <a:gd name="connsiteX13" fmla="*/ 4049958 w 5421466"/>
              <a:gd name="connsiteY13" fmla="*/ 1199168 h 6199726"/>
              <a:gd name="connsiteX14" fmla="*/ 3569191 w 5421466"/>
              <a:gd name="connsiteY14" fmla="*/ 1840191 h 6199726"/>
              <a:gd name="connsiteX15" fmla="*/ 3408935 w 5421466"/>
              <a:gd name="connsiteY15" fmla="*/ 2349238 h 6199726"/>
              <a:gd name="connsiteX16" fmla="*/ 3324094 w 5421466"/>
              <a:gd name="connsiteY16" fmla="*/ 3518162 h 6199726"/>
              <a:gd name="connsiteX17" fmla="*/ 3267533 w 5421466"/>
              <a:gd name="connsiteY17" fmla="*/ 4093197 h 6199726"/>
              <a:gd name="connsiteX18" fmla="*/ 3224446 w 5421466"/>
              <a:gd name="connsiteY18" fmla="*/ 3852295 h 6199726"/>
              <a:gd name="connsiteX19" fmla="*/ 3069570 w 5421466"/>
              <a:gd name="connsiteY19" fmla="*/ 3188224 h 6199726"/>
              <a:gd name="connsiteX20" fmla="*/ 2428547 w 5421466"/>
              <a:gd name="connsiteY20" fmla="*/ 1604521 h 6199726"/>
              <a:gd name="connsiteX21" fmla="*/ 2042048 w 5421466"/>
              <a:gd name="connsiteY21" fmla="*/ 680694 h 6199726"/>
              <a:gd name="connsiteX22" fmla="*/ 1976061 w 5421466"/>
              <a:gd name="connsiteY22" fmla="*/ 237634 h 6199726"/>
              <a:gd name="connsiteX23" fmla="*/ 1853512 w 5421466"/>
              <a:gd name="connsiteY23" fmla="*/ 1964 h 6199726"/>
              <a:gd name="connsiteX24" fmla="*/ 1674403 w 5421466"/>
              <a:gd name="connsiteY24" fmla="*/ 360183 h 6199726"/>
              <a:gd name="connsiteX25" fmla="*/ 1504721 w 5421466"/>
              <a:gd name="connsiteY25" fmla="*/ 1415985 h 6199726"/>
              <a:gd name="connsiteX26" fmla="*/ 1919500 w 5421466"/>
              <a:gd name="connsiteY26" fmla="*/ 2745164 h 6199726"/>
              <a:gd name="connsiteX27" fmla="*/ 2525505 w 5421466"/>
              <a:gd name="connsiteY27" fmla="*/ 3885807 h 6199726"/>
              <a:gd name="connsiteX28" fmla="*/ 2343706 w 5421466"/>
              <a:gd name="connsiteY28" fmla="*/ 3734978 h 6199726"/>
              <a:gd name="connsiteX29" fmla="*/ 1259624 w 5421466"/>
              <a:gd name="connsiteY29" fmla="*/ 2566055 h 6199726"/>
              <a:gd name="connsiteX30" fmla="*/ 760003 w 5421466"/>
              <a:gd name="connsiteY30" fmla="*/ 2019300 h 6199726"/>
              <a:gd name="connsiteX31" fmla="*/ 213248 w 5421466"/>
              <a:gd name="connsiteY31" fmla="*/ 1510253 h 6199726"/>
              <a:gd name="connsiteX32" fmla="*/ 213248 w 5421466"/>
              <a:gd name="connsiteY32" fmla="*/ 1642228 h 6199726"/>
              <a:gd name="connsiteX33" fmla="*/ 694015 w 5421466"/>
              <a:gd name="connsiteY33" fmla="*/ 2980834 h 6199726"/>
              <a:gd name="connsiteX34" fmla="*/ 1287904 w 5421466"/>
              <a:gd name="connsiteY34" fmla="*/ 4102624 h 6199726"/>
              <a:gd name="connsiteX35" fmla="*/ 2042048 w 5421466"/>
              <a:gd name="connsiteY35" fmla="*/ 4715366 h 6199726"/>
              <a:gd name="connsiteX36" fmla="*/ 2771689 w 5421466"/>
              <a:gd name="connsiteY36" fmla="*/ 5012089 h 6199726"/>
              <a:gd name="connsiteX37" fmla="*/ 2315426 w 5421466"/>
              <a:gd name="connsiteY37" fmla="*/ 5092438 h 6199726"/>
              <a:gd name="connsiteX38" fmla="*/ 1495294 w 5421466"/>
              <a:gd name="connsiteY38" fmla="*/ 4922756 h 6199726"/>
              <a:gd name="connsiteX39" fmla="*/ 760003 w 5421466"/>
              <a:gd name="connsiteY39" fmla="*/ 4187465 h 6199726"/>
              <a:gd name="connsiteX40" fmla="*/ 260382 w 5421466"/>
              <a:gd name="connsiteY40" fmla="*/ 3291919 h 6199726"/>
              <a:gd name="connsiteX41" fmla="*/ 5859 w 5421466"/>
              <a:gd name="connsiteY41" fmla="*/ 2924273 h 6199726"/>
              <a:gd name="connsiteX42" fmla="*/ 109554 w 5421466"/>
              <a:gd name="connsiteY42" fmla="*/ 3518162 h 6199726"/>
              <a:gd name="connsiteX43" fmla="*/ 420638 w 5421466"/>
              <a:gd name="connsiteY43" fmla="*/ 4922756 h 6199726"/>
              <a:gd name="connsiteX44" fmla="*/ 910832 w 5421466"/>
              <a:gd name="connsiteY44" fmla="*/ 5544925 h 6199726"/>
              <a:gd name="connsiteX45" fmla="*/ 1523574 w 5421466"/>
              <a:gd name="connsiteY45" fmla="*/ 5761741 h 6199726"/>
              <a:gd name="connsiteX46" fmla="*/ 2287145 w 5421466"/>
              <a:gd name="connsiteY46" fmla="*/ 5724034 h 6199726"/>
              <a:gd name="connsiteX47" fmla="*/ 3609909 w 5421466"/>
              <a:gd name="connsiteY47" fmla="*/ 5516644 h 6199726"/>
              <a:gd name="connsiteX48" fmla="*/ 3727543 w 5421466"/>
              <a:gd name="connsiteY48" fmla="*/ 5581363 h 6199726"/>
              <a:gd name="connsiteX49" fmla="*/ 3506134 w 5421466"/>
              <a:gd name="connsiteY49" fmla="*/ 6199726 h 6199726"/>
              <a:gd name="connsiteX0" fmla="*/ 4469964 w 5421466"/>
              <a:gd name="connsiteY0" fmla="*/ 6067991 h 6199726"/>
              <a:gd name="connsiteX1" fmla="*/ 4204745 w 5421466"/>
              <a:gd name="connsiteY1" fmla="*/ 5516795 h 6199726"/>
              <a:gd name="connsiteX2" fmla="*/ 4281733 w 5421466"/>
              <a:gd name="connsiteY2" fmla="*/ 5237444 h 6199726"/>
              <a:gd name="connsiteX3" fmla="*/ 4631881 w 5421466"/>
              <a:gd name="connsiteY3" fmla="*/ 4847191 h 6199726"/>
              <a:gd name="connsiteX4" fmla="*/ 5058626 w 5421466"/>
              <a:gd name="connsiteY4" fmla="*/ 3800966 h 6199726"/>
              <a:gd name="connsiteX5" fmla="*/ 5416844 w 5421466"/>
              <a:gd name="connsiteY5" fmla="*/ 2735737 h 6199726"/>
              <a:gd name="connsiteX6" fmla="*/ 5209455 w 5421466"/>
              <a:gd name="connsiteY6" fmla="*/ 2801725 h 6199726"/>
              <a:gd name="connsiteX7" fmla="*/ 4493017 w 5421466"/>
              <a:gd name="connsiteY7" fmla="*/ 3169370 h 6199726"/>
              <a:gd name="connsiteX8" fmla="*/ 3722857 w 5421466"/>
              <a:gd name="connsiteY8" fmla="*/ 4079130 h 6199726"/>
              <a:gd name="connsiteX9" fmla="*/ 3757727 w 5421466"/>
              <a:gd name="connsiteY9" fmla="*/ 3546442 h 6199726"/>
              <a:gd name="connsiteX10" fmla="*/ 4087665 w 5421466"/>
              <a:gd name="connsiteY10" fmla="*/ 2009873 h 6199726"/>
              <a:gd name="connsiteX11" fmla="*/ 4285628 w 5421466"/>
              <a:gd name="connsiteY11" fmla="*/ 1302863 h 6199726"/>
              <a:gd name="connsiteX12" fmla="*/ 4313908 w 5421466"/>
              <a:gd name="connsiteY12" fmla="*/ 963498 h 6199726"/>
              <a:gd name="connsiteX13" fmla="*/ 4049958 w 5421466"/>
              <a:gd name="connsiteY13" fmla="*/ 1199168 h 6199726"/>
              <a:gd name="connsiteX14" fmla="*/ 3569191 w 5421466"/>
              <a:gd name="connsiteY14" fmla="*/ 1840191 h 6199726"/>
              <a:gd name="connsiteX15" fmla="*/ 3408935 w 5421466"/>
              <a:gd name="connsiteY15" fmla="*/ 2349238 h 6199726"/>
              <a:gd name="connsiteX16" fmla="*/ 3324094 w 5421466"/>
              <a:gd name="connsiteY16" fmla="*/ 3518162 h 6199726"/>
              <a:gd name="connsiteX17" fmla="*/ 3267533 w 5421466"/>
              <a:gd name="connsiteY17" fmla="*/ 4093197 h 6199726"/>
              <a:gd name="connsiteX18" fmla="*/ 3224446 w 5421466"/>
              <a:gd name="connsiteY18" fmla="*/ 3852295 h 6199726"/>
              <a:gd name="connsiteX19" fmla="*/ 3069570 w 5421466"/>
              <a:gd name="connsiteY19" fmla="*/ 3188224 h 6199726"/>
              <a:gd name="connsiteX20" fmla="*/ 2428547 w 5421466"/>
              <a:gd name="connsiteY20" fmla="*/ 1604521 h 6199726"/>
              <a:gd name="connsiteX21" fmla="*/ 2042048 w 5421466"/>
              <a:gd name="connsiteY21" fmla="*/ 680694 h 6199726"/>
              <a:gd name="connsiteX22" fmla="*/ 1976061 w 5421466"/>
              <a:gd name="connsiteY22" fmla="*/ 237634 h 6199726"/>
              <a:gd name="connsiteX23" fmla="*/ 1853512 w 5421466"/>
              <a:gd name="connsiteY23" fmla="*/ 1964 h 6199726"/>
              <a:gd name="connsiteX24" fmla="*/ 1674403 w 5421466"/>
              <a:gd name="connsiteY24" fmla="*/ 360183 h 6199726"/>
              <a:gd name="connsiteX25" fmla="*/ 1504721 w 5421466"/>
              <a:gd name="connsiteY25" fmla="*/ 1415985 h 6199726"/>
              <a:gd name="connsiteX26" fmla="*/ 1919500 w 5421466"/>
              <a:gd name="connsiteY26" fmla="*/ 2745164 h 6199726"/>
              <a:gd name="connsiteX27" fmla="*/ 2525505 w 5421466"/>
              <a:gd name="connsiteY27" fmla="*/ 3885807 h 6199726"/>
              <a:gd name="connsiteX28" fmla="*/ 2343706 w 5421466"/>
              <a:gd name="connsiteY28" fmla="*/ 3734978 h 6199726"/>
              <a:gd name="connsiteX29" fmla="*/ 1259624 w 5421466"/>
              <a:gd name="connsiteY29" fmla="*/ 2566055 h 6199726"/>
              <a:gd name="connsiteX30" fmla="*/ 760003 w 5421466"/>
              <a:gd name="connsiteY30" fmla="*/ 2019300 h 6199726"/>
              <a:gd name="connsiteX31" fmla="*/ 213248 w 5421466"/>
              <a:gd name="connsiteY31" fmla="*/ 1510253 h 6199726"/>
              <a:gd name="connsiteX32" fmla="*/ 213248 w 5421466"/>
              <a:gd name="connsiteY32" fmla="*/ 1642228 h 6199726"/>
              <a:gd name="connsiteX33" fmla="*/ 694015 w 5421466"/>
              <a:gd name="connsiteY33" fmla="*/ 2980834 h 6199726"/>
              <a:gd name="connsiteX34" fmla="*/ 1287904 w 5421466"/>
              <a:gd name="connsiteY34" fmla="*/ 4102624 h 6199726"/>
              <a:gd name="connsiteX35" fmla="*/ 2042048 w 5421466"/>
              <a:gd name="connsiteY35" fmla="*/ 4715366 h 6199726"/>
              <a:gd name="connsiteX36" fmla="*/ 2771689 w 5421466"/>
              <a:gd name="connsiteY36" fmla="*/ 5012089 h 6199726"/>
              <a:gd name="connsiteX37" fmla="*/ 2315426 w 5421466"/>
              <a:gd name="connsiteY37" fmla="*/ 5092438 h 6199726"/>
              <a:gd name="connsiteX38" fmla="*/ 1495294 w 5421466"/>
              <a:gd name="connsiteY38" fmla="*/ 4922756 h 6199726"/>
              <a:gd name="connsiteX39" fmla="*/ 760003 w 5421466"/>
              <a:gd name="connsiteY39" fmla="*/ 4187465 h 6199726"/>
              <a:gd name="connsiteX40" fmla="*/ 260382 w 5421466"/>
              <a:gd name="connsiteY40" fmla="*/ 3291919 h 6199726"/>
              <a:gd name="connsiteX41" fmla="*/ 5859 w 5421466"/>
              <a:gd name="connsiteY41" fmla="*/ 2924273 h 6199726"/>
              <a:gd name="connsiteX42" fmla="*/ 109554 w 5421466"/>
              <a:gd name="connsiteY42" fmla="*/ 3518162 h 6199726"/>
              <a:gd name="connsiteX43" fmla="*/ 420638 w 5421466"/>
              <a:gd name="connsiteY43" fmla="*/ 4922756 h 6199726"/>
              <a:gd name="connsiteX44" fmla="*/ 910832 w 5421466"/>
              <a:gd name="connsiteY44" fmla="*/ 5544925 h 6199726"/>
              <a:gd name="connsiteX45" fmla="*/ 1523574 w 5421466"/>
              <a:gd name="connsiteY45" fmla="*/ 5761741 h 6199726"/>
              <a:gd name="connsiteX46" fmla="*/ 2336968 w 5421466"/>
              <a:gd name="connsiteY46" fmla="*/ 5729895 h 6199726"/>
              <a:gd name="connsiteX47" fmla="*/ 3609909 w 5421466"/>
              <a:gd name="connsiteY47" fmla="*/ 5516644 h 6199726"/>
              <a:gd name="connsiteX48" fmla="*/ 3727543 w 5421466"/>
              <a:gd name="connsiteY48" fmla="*/ 5581363 h 6199726"/>
              <a:gd name="connsiteX49" fmla="*/ 3506134 w 5421466"/>
              <a:gd name="connsiteY49" fmla="*/ 6199726 h 6199726"/>
              <a:gd name="connsiteX0" fmla="*/ 4469964 w 5421466"/>
              <a:gd name="connsiteY0" fmla="*/ 6067991 h 6199726"/>
              <a:gd name="connsiteX1" fmla="*/ 4204745 w 5421466"/>
              <a:gd name="connsiteY1" fmla="*/ 5516795 h 6199726"/>
              <a:gd name="connsiteX2" fmla="*/ 4281733 w 5421466"/>
              <a:gd name="connsiteY2" fmla="*/ 5237444 h 6199726"/>
              <a:gd name="connsiteX3" fmla="*/ 4631881 w 5421466"/>
              <a:gd name="connsiteY3" fmla="*/ 4847191 h 6199726"/>
              <a:gd name="connsiteX4" fmla="*/ 5058626 w 5421466"/>
              <a:gd name="connsiteY4" fmla="*/ 3800966 h 6199726"/>
              <a:gd name="connsiteX5" fmla="*/ 5416844 w 5421466"/>
              <a:gd name="connsiteY5" fmla="*/ 2735737 h 6199726"/>
              <a:gd name="connsiteX6" fmla="*/ 5209455 w 5421466"/>
              <a:gd name="connsiteY6" fmla="*/ 2801725 h 6199726"/>
              <a:gd name="connsiteX7" fmla="*/ 4493017 w 5421466"/>
              <a:gd name="connsiteY7" fmla="*/ 3169370 h 6199726"/>
              <a:gd name="connsiteX8" fmla="*/ 3722857 w 5421466"/>
              <a:gd name="connsiteY8" fmla="*/ 4079130 h 6199726"/>
              <a:gd name="connsiteX9" fmla="*/ 3757727 w 5421466"/>
              <a:gd name="connsiteY9" fmla="*/ 3546442 h 6199726"/>
              <a:gd name="connsiteX10" fmla="*/ 4087665 w 5421466"/>
              <a:gd name="connsiteY10" fmla="*/ 2009873 h 6199726"/>
              <a:gd name="connsiteX11" fmla="*/ 4285628 w 5421466"/>
              <a:gd name="connsiteY11" fmla="*/ 1302863 h 6199726"/>
              <a:gd name="connsiteX12" fmla="*/ 4313908 w 5421466"/>
              <a:gd name="connsiteY12" fmla="*/ 963498 h 6199726"/>
              <a:gd name="connsiteX13" fmla="*/ 4049958 w 5421466"/>
              <a:gd name="connsiteY13" fmla="*/ 1199168 h 6199726"/>
              <a:gd name="connsiteX14" fmla="*/ 3569191 w 5421466"/>
              <a:gd name="connsiteY14" fmla="*/ 1840191 h 6199726"/>
              <a:gd name="connsiteX15" fmla="*/ 3408935 w 5421466"/>
              <a:gd name="connsiteY15" fmla="*/ 2349238 h 6199726"/>
              <a:gd name="connsiteX16" fmla="*/ 3324094 w 5421466"/>
              <a:gd name="connsiteY16" fmla="*/ 3518162 h 6199726"/>
              <a:gd name="connsiteX17" fmla="*/ 3267533 w 5421466"/>
              <a:gd name="connsiteY17" fmla="*/ 4093197 h 6199726"/>
              <a:gd name="connsiteX18" fmla="*/ 3224446 w 5421466"/>
              <a:gd name="connsiteY18" fmla="*/ 3852295 h 6199726"/>
              <a:gd name="connsiteX19" fmla="*/ 3069570 w 5421466"/>
              <a:gd name="connsiteY19" fmla="*/ 3188224 h 6199726"/>
              <a:gd name="connsiteX20" fmla="*/ 2428547 w 5421466"/>
              <a:gd name="connsiteY20" fmla="*/ 1604521 h 6199726"/>
              <a:gd name="connsiteX21" fmla="*/ 2042048 w 5421466"/>
              <a:gd name="connsiteY21" fmla="*/ 680694 h 6199726"/>
              <a:gd name="connsiteX22" fmla="*/ 1976061 w 5421466"/>
              <a:gd name="connsiteY22" fmla="*/ 237634 h 6199726"/>
              <a:gd name="connsiteX23" fmla="*/ 1853512 w 5421466"/>
              <a:gd name="connsiteY23" fmla="*/ 1964 h 6199726"/>
              <a:gd name="connsiteX24" fmla="*/ 1674403 w 5421466"/>
              <a:gd name="connsiteY24" fmla="*/ 360183 h 6199726"/>
              <a:gd name="connsiteX25" fmla="*/ 1504721 w 5421466"/>
              <a:gd name="connsiteY25" fmla="*/ 1415985 h 6199726"/>
              <a:gd name="connsiteX26" fmla="*/ 1919500 w 5421466"/>
              <a:gd name="connsiteY26" fmla="*/ 2745164 h 6199726"/>
              <a:gd name="connsiteX27" fmla="*/ 2525505 w 5421466"/>
              <a:gd name="connsiteY27" fmla="*/ 3885807 h 6199726"/>
              <a:gd name="connsiteX28" fmla="*/ 2343706 w 5421466"/>
              <a:gd name="connsiteY28" fmla="*/ 3734978 h 6199726"/>
              <a:gd name="connsiteX29" fmla="*/ 1259624 w 5421466"/>
              <a:gd name="connsiteY29" fmla="*/ 2566055 h 6199726"/>
              <a:gd name="connsiteX30" fmla="*/ 760003 w 5421466"/>
              <a:gd name="connsiteY30" fmla="*/ 2019300 h 6199726"/>
              <a:gd name="connsiteX31" fmla="*/ 213248 w 5421466"/>
              <a:gd name="connsiteY31" fmla="*/ 1510253 h 6199726"/>
              <a:gd name="connsiteX32" fmla="*/ 213248 w 5421466"/>
              <a:gd name="connsiteY32" fmla="*/ 1642228 h 6199726"/>
              <a:gd name="connsiteX33" fmla="*/ 694015 w 5421466"/>
              <a:gd name="connsiteY33" fmla="*/ 2980834 h 6199726"/>
              <a:gd name="connsiteX34" fmla="*/ 1287904 w 5421466"/>
              <a:gd name="connsiteY34" fmla="*/ 4102624 h 6199726"/>
              <a:gd name="connsiteX35" fmla="*/ 2042048 w 5421466"/>
              <a:gd name="connsiteY35" fmla="*/ 4715366 h 6199726"/>
              <a:gd name="connsiteX36" fmla="*/ 2771689 w 5421466"/>
              <a:gd name="connsiteY36" fmla="*/ 5012089 h 6199726"/>
              <a:gd name="connsiteX37" fmla="*/ 2315426 w 5421466"/>
              <a:gd name="connsiteY37" fmla="*/ 5092438 h 6199726"/>
              <a:gd name="connsiteX38" fmla="*/ 1495294 w 5421466"/>
              <a:gd name="connsiteY38" fmla="*/ 4922756 h 6199726"/>
              <a:gd name="connsiteX39" fmla="*/ 760003 w 5421466"/>
              <a:gd name="connsiteY39" fmla="*/ 4187465 h 6199726"/>
              <a:gd name="connsiteX40" fmla="*/ 260382 w 5421466"/>
              <a:gd name="connsiteY40" fmla="*/ 3291919 h 6199726"/>
              <a:gd name="connsiteX41" fmla="*/ 5859 w 5421466"/>
              <a:gd name="connsiteY41" fmla="*/ 2924273 h 6199726"/>
              <a:gd name="connsiteX42" fmla="*/ 109554 w 5421466"/>
              <a:gd name="connsiteY42" fmla="*/ 3518162 h 6199726"/>
              <a:gd name="connsiteX43" fmla="*/ 420638 w 5421466"/>
              <a:gd name="connsiteY43" fmla="*/ 4922756 h 6199726"/>
              <a:gd name="connsiteX44" fmla="*/ 910832 w 5421466"/>
              <a:gd name="connsiteY44" fmla="*/ 5544925 h 6199726"/>
              <a:gd name="connsiteX45" fmla="*/ 1523574 w 5421466"/>
              <a:gd name="connsiteY45" fmla="*/ 5761741 h 6199726"/>
              <a:gd name="connsiteX46" fmla="*/ 2336968 w 5421466"/>
              <a:gd name="connsiteY46" fmla="*/ 5729895 h 6199726"/>
              <a:gd name="connsiteX47" fmla="*/ 3483886 w 5421466"/>
              <a:gd name="connsiteY47" fmla="*/ 5540090 h 6199726"/>
              <a:gd name="connsiteX48" fmla="*/ 3727543 w 5421466"/>
              <a:gd name="connsiteY48" fmla="*/ 5581363 h 6199726"/>
              <a:gd name="connsiteX49" fmla="*/ 3506134 w 5421466"/>
              <a:gd name="connsiteY49" fmla="*/ 6199726 h 6199726"/>
              <a:gd name="connsiteX0" fmla="*/ 4469964 w 5421466"/>
              <a:gd name="connsiteY0" fmla="*/ 6067991 h 6199726"/>
              <a:gd name="connsiteX1" fmla="*/ 4204745 w 5421466"/>
              <a:gd name="connsiteY1" fmla="*/ 5516795 h 6199726"/>
              <a:gd name="connsiteX2" fmla="*/ 4281733 w 5421466"/>
              <a:gd name="connsiteY2" fmla="*/ 5237444 h 6199726"/>
              <a:gd name="connsiteX3" fmla="*/ 4631881 w 5421466"/>
              <a:gd name="connsiteY3" fmla="*/ 4847191 h 6199726"/>
              <a:gd name="connsiteX4" fmla="*/ 5058626 w 5421466"/>
              <a:gd name="connsiteY4" fmla="*/ 3800966 h 6199726"/>
              <a:gd name="connsiteX5" fmla="*/ 5416844 w 5421466"/>
              <a:gd name="connsiteY5" fmla="*/ 2735737 h 6199726"/>
              <a:gd name="connsiteX6" fmla="*/ 5209455 w 5421466"/>
              <a:gd name="connsiteY6" fmla="*/ 2801725 h 6199726"/>
              <a:gd name="connsiteX7" fmla="*/ 4493017 w 5421466"/>
              <a:gd name="connsiteY7" fmla="*/ 3169370 h 6199726"/>
              <a:gd name="connsiteX8" fmla="*/ 3722857 w 5421466"/>
              <a:gd name="connsiteY8" fmla="*/ 4079130 h 6199726"/>
              <a:gd name="connsiteX9" fmla="*/ 3757727 w 5421466"/>
              <a:gd name="connsiteY9" fmla="*/ 3546442 h 6199726"/>
              <a:gd name="connsiteX10" fmla="*/ 4087665 w 5421466"/>
              <a:gd name="connsiteY10" fmla="*/ 2009873 h 6199726"/>
              <a:gd name="connsiteX11" fmla="*/ 4285628 w 5421466"/>
              <a:gd name="connsiteY11" fmla="*/ 1302863 h 6199726"/>
              <a:gd name="connsiteX12" fmla="*/ 4313908 w 5421466"/>
              <a:gd name="connsiteY12" fmla="*/ 963498 h 6199726"/>
              <a:gd name="connsiteX13" fmla="*/ 4049958 w 5421466"/>
              <a:gd name="connsiteY13" fmla="*/ 1199168 h 6199726"/>
              <a:gd name="connsiteX14" fmla="*/ 3569191 w 5421466"/>
              <a:gd name="connsiteY14" fmla="*/ 1840191 h 6199726"/>
              <a:gd name="connsiteX15" fmla="*/ 3408935 w 5421466"/>
              <a:gd name="connsiteY15" fmla="*/ 2349238 h 6199726"/>
              <a:gd name="connsiteX16" fmla="*/ 3324094 w 5421466"/>
              <a:gd name="connsiteY16" fmla="*/ 3518162 h 6199726"/>
              <a:gd name="connsiteX17" fmla="*/ 3267533 w 5421466"/>
              <a:gd name="connsiteY17" fmla="*/ 4093197 h 6199726"/>
              <a:gd name="connsiteX18" fmla="*/ 3224446 w 5421466"/>
              <a:gd name="connsiteY18" fmla="*/ 3852295 h 6199726"/>
              <a:gd name="connsiteX19" fmla="*/ 3069570 w 5421466"/>
              <a:gd name="connsiteY19" fmla="*/ 3188224 h 6199726"/>
              <a:gd name="connsiteX20" fmla="*/ 2428547 w 5421466"/>
              <a:gd name="connsiteY20" fmla="*/ 1604521 h 6199726"/>
              <a:gd name="connsiteX21" fmla="*/ 2042048 w 5421466"/>
              <a:gd name="connsiteY21" fmla="*/ 680694 h 6199726"/>
              <a:gd name="connsiteX22" fmla="*/ 1976061 w 5421466"/>
              <a:gd name="connsiteY22" fmla="*/ 237634 h 6199726"/>
              <a:gd name="connsiteX23" fmla="*/ 1853512 w 5421466"/>
              <a:gd name="connsiteY23" fmla="*/ 1964 h 6199726"/>
              <a:gd name="connsiteX24" fmla="*/ 1674403 w 5421466"/>
              <a:gd name="connsiteY24" fmla="*/ 360183 h 6199726"/>
              <a:gd name="connsiteX25" fmla="*/ 1504721 w 5421466"/>
              <a:gd name="connsiteY25" fmla="*/ 1415985 h 6199726"/>
              <a:gd name="connsiteX26" fmla="*/ 1919500 w 5421466"/>
              <a:gd name="connsiteY26" fmla="*/ 2745164 h 6199726"/>
              <a:gd name="connsiteX27" fmla="*/ 2525505 w 5421466"/>
              <a:gd name="connsiteY27" fmla="*/ 3885807 h 6199726"/>
              <a:gd name="connsiteX28" fmla="*/ 2343706 w 5421466"/>
              <a:gd name="connsiteY28" fmla="*/ 3734978 h 6199726"/>
              <a:gd name="connsiteX29" fmla="*/ 1259624 w 5421466"/>
              <a:gd name="connsiteY29" fmla="*/ 2566055 h 6199726"/>
              <a:gd name="connsiteX30" fmla="*/ 760003 w 5421466"/>
              <a:gd name="connsiteY30" fmla="*/ 2019300 h 6199726"/>
              <a:gd name="connsiteX31" fmla="*/ 213248 w 5421466"/>
              <a:gd name="connsiteY31" fmla="*/ 1510253 h 6199726"/>
              <a:gd name="connsiteX32" fmla="*/ 213248 w 5421466"/>
              <a:gd name="connsiteY32" fmla="*/ 1642228 h 6199726"/>
              <a:gd name="connsiteX33" fmla="*/ 694015 w 5421466"/>
              <a:gd name="connsiteY33" fmla="*/ 2980834 h 6199726"/>
              <a:gd name="connsiteX34" fmla="*/ 1287904 w 5421466"/>
              <a:gd name="connsiteY34" fmla="*/ 4102624 h 6199726"/>
              <a:gd name="connsiteX35" fmla="*/ 2042048 w 5421466"/>
              <a:gd name="connsiteY35" fmla="*/ 4715366 h 6199726"/>
              <a:gd name="connsiteX36" fmla="*/ 2771689 w 5421466"/>
              <a:gd name="connsiteY36" fmla="*/ 5012089 h 6199726"/>
              <a:gd name="connsiteX37" fmla="*/ 2315426 w 5421466"/>
              <a:gd name="connsiteY37" fmla="*/ 5092438 h 6199726"/>
              <a:gd name="connsiteX38" fmla="*/ 1495294 w 5421466"/>
              <a:gd name="connsiteY38" fmla="*/ 4922756 h 6199726"/>
              <a:gd name="connsiteX39" fmla="*/ 760003 w 5421466"/>
              <a:gd name="connsiteY39" fmla="*/ 4187465 h 6199726"/>
              <a:gd name="connsiteX40" fmla="*/ 260382 w 5421466"/>
              <a:gd name="connsiteY40" fmla="*/ 3291919 h 6199726"/>
              <a:gd name="connsiteX41" fmla="*/ 5859 w 5421466"/>
              <a:gd name="connsiteY41" fmla="*/ 2924273 h 6199726"/>
              <a:gd name="connsiteX42" fmla="*/ 109554 w 5421466"/>
              <a:gd name="connsiteY42" fmla="*/ 3518162 h 6199726"/>
              <a:gd name="connsiteX43" fmla="*/ 420638 w 5421466"/>
              <a:gd name="connsiteY43" fmla="*/ 4922756 h 6199726"/>
              <a:gd name="connsiteX44" fmla="*/ 910832 w 5421466"/>
              <a:gd name="connsiteY44" fmla="*/ 5544925 h 6199726"/>
              <a:gd name="connsiteX45" fmla="*/ 1523574 w 5421466"/>
              <a:gd name="connsiteY45" fmla="*/ 5761741 h 6199726"/>
              <a:gd name="connsiteX46" fmla="*/ 2336968 w 5421466"/>
              <a:gd name="connsiteY46" fmla="*/ 5729895 h 6199726"/>
              <a:gd name="connsiteX47" fmla="*/ 3483886 w 5421466"/>
              <a:gd name="connsiteY47" fmla="*/ 5540090 h 6199726"/>
              <a:gd name="connsiteX48" fmla="*/ 3727543 w 5421466"/>
              <a:gd name="connsiteY48" fmla="*/ 5581363 h 6199726"/>
              <a:gd name="connsiteX49" fmla="*/ 3506134 w 5421466"/>
              <a:gd name="connsiteY49" fmla="*/ 6199726 h 6199726"/>
              <a:gd name="connsiteX0" fmla="*/ 4469964 w 5421466"/>
              <a:gd name="connsiteY0" fmla="*/ 6067991 h 6199726"/>
              <a:gd name="connsiteX1" fmla="*/ 4204745 w 5421466"/>
              <a:gd name="connsiteY1" fmla="*/ 5516795 h 6199726"/>
              <a:gd name="connsiteX2" fmla="*/ 4281733 w 5421466"/>
              <a:gd name="connsiteY2" fmla="*/ 5237444 h 6199726"/>
              <a:gd name="connsiteX3" fmla="*/ 4631881 w 5421466"/>
              <a:gd name="connsiteY3" fmla="*/ 4847191 h 6199726"/>
              <a:gd name="connsiteX4" fmla="*/ 5058626 w 5421466"/>
              <a:gd name="connsiteY4" fmla="*/ 3800966 h 6199726"/>
              <a:gd name="connsiteX5" fmla="*/ 5416844 w 5421466"/>
              <a:gd name="connsiteY5" fmla="*/ 2735737 h 6199726"/>
              <a:gd name="connsiteX6" fmla="*/ 5209455 w 5421466"/>
              <a:gd name="connsiteY6" fmla="*/ 2801725 h 6199726"/>
              <a:gd name="connsiteX7" fmla="*/ 4493017 w 5421466"/>
              <a:gd name="connsiteY7" fmla="*/ 3169370 h 6199726"/>
              <a:gd name="connsiteX8" fmla="*/ 3722857 w 5421466"/>
              <a:gd name="connsiteY8" fmla="*/ 4079130 h 6199726"/>
              <a:gd name="connsiteX9" fmla="*/ 3757727 w 5421466"/>
              <a:gd name="connsiteY9" fmla="*/ 3546442 h 6199726"/>
              <a:gd name="connsiteX10" fmla="*/ 4087665 w 5421466"/>
              <a:gd name="connsiteY10" fmla="*/ 2009873 h 6199726"/>
              <a:gd name="connsiteX11" fmla="*/ 4285628 w 5421466"/>
              <a:gd name="connsiteY11" fmla="*/ 1302863 h 6199726"/>
              <a:gd name="connsiteX12" fmla="*/ 4313908 w 5421466"/>
              <a:gd name="connsiteY12" fmla="*/ 963498 h 6199726"/>
              <a:gd name="connsiteX13" fmla="*/ 4049958 w 5421466"/>
              <a:gd name="connsiteY13" fmla="*/ 1199168 h 6199726"/>
              <a:gd name="connsiteX14" fmla="*/ 3569191 w 5421466"/>
              <a:gd name="connsiteY14" fmla="*/ 1840191 h 6199726"/>
              <a:gd name="connsiteX15" fmla="*/ 3408935 w 5421466"/>
              <a:gd name="connsiteY15" fmla="*/ 2349238 h 6199726"/>
              <a:gd name="connsiteX16" fmla="*/ 3324094 w 5421466"/>
              <a:gd name="connsiteY16" fmla="*/ 3518162 h 6199726"/>
              <a:gd name="connsiteX17" fmla="*/ 3267533 w 5421466"/>
              <a:gd name="connsiteY17" fmla="*/ 4093197 h 6199726"/>
              <a:gd name="connsiteX18" fmla="*/ 3224446 w 5421466"/>
              <a:gd name="connsiteY18" fmla="*/ 3852295 h 6199726"/>
              <a:gd name="connsiteX19" fmla="*/ 3069570 w 5421466"/>
              <a:gd name="connsiteY19" fmla="*/ 3188224 h 6199726"/>
              <a:gd name="connsiteX20" fmla="*/ 2428547 w 5421466"/>
              <a:gd name="connsiteY20" fmla="*/ 1604521 h 6199726"/>
              <a:gd name="connsiteX21" fmla="*/ 2042048 w 5421466"/>
              <a:gd name="connsiteY21" fmla="*/ 680694 h 6199726"/>
              <a:gd name="connsiteX22" fmla="*/ 1976061 w 5421466"/>
              <a:gd name="connsiteY22" fmla="*/ 237634 h 6199726"/>
              <a:gd name="connsiteX23" fmla="*/ 1853512 w 5421466"/>
              <a:gd name="connsiteY23" fmla="*/ 1964 h 6199726"/>
              <a:gd name="connsiteX24" fmla="*/ 1674403 w 5421466"/>
              <a:gd name="connsiteY24" fmla="*/ 360183 h 6199726"/>
              <a:gd name="connsiteX25" fmla="*/ 1504721 w 5421466"/>
              <a:gd name="connsiteY25" fmla="*/ 1415985 h 6199726"/>
              <a:gd name="connsiteX26" fmla="*/ 1919500 w 5421466"/>
              <a:gd name="connsiteY26" fmla="*/ 2745164 h 6199726"/>
              <a:gd name="connsiteX27" fmla="*/ 2525505 w 5421466"/>
              <a:gd name="connsiteY27" fmla="*/ 3885807 h 6199726"/>
              <a:gd name="connsiteX28" fmla="*/ 2343706 w 5421466"/>
              <a:gd name="connsiteY28" fmla="*/ 3734978 h 6199726"/>
              <a:gd name="connsiteX29" fmla="*/ 1259624 w 5421466"/>
              <a:gd name="connsiteY29" fmla="*/ 2566055 h 6199726"/>
              <a:gd name="connsiteX30" fmla="*/ 760003 w 5421466"/>
              <a:gd name="connsiteY30" fmla="*/ 2019300 h 6199726"/>
              <a:gd name="connsiteX31" fmla="*/ 213248 w 5421466"/>
              <a:gd name="connsiteY31" fmla="*/ 1510253 h 6199726"/>
              <a:gd name="connsiteX32" fmla="*/ 213248 w 5421466"/>
              <a:gd name="connsiteY32" fmla="*/ 1642228 h 6199726"/>
              <a:gd name="connsiteX33" fmla="*/ 694015 w 5421466"/>
              <a:gd name="connsiteY33" fmla="*/ 2980834 h 6199726"/>
              <a:gd name="connsiteX34" fmla="*/ 1287904 w 5421466"/>
              <a:gd name="connsiteY34" fmla="*/ 4102624 h 6199726"/>
              <a:gd name="connsiteX35" fmla="*/ 2042048 w 5421466"/>
              <a:gd name="connsiteY35" fmla="*/ 4715366 h 6199726"/>
              <a:gd name="connsiteX36" fmla="*/ 2771689 w 5421466"/>
              <a:gd name="connsiteY36" fmla="*/ 5012089 h 6199726"/>
              <a:gd name="connsiteX37" fmla="*/ 2315426 w 5421466"/>
              <a:gd name="connsiteY37" fmla="*/ 5092438 h 6199726"/>
              <a:gd name="connsiteX38" fmla="*/ 1495294 w 5421466"/>
              <a:gd name="connsiteY38" fmla="*/ 4922756 h 6199726"/>
              <a:gd name="connsiteX39" fmla="*/ 760003 w 5421466"/>
              <a:gd name="connsiteY39" fmla="*/ 4187465 h 6199726"/>
              <a:gd name="connsiteX40" fmla="*/ 260382 w 5421466"/>
              <a:gd name="connsiteY40" fmla="*/ 3291919 h 6199726"/>
              <a:gd name="connsiteX41" fmla="*/ 5859 w 5421466"/>
              <a:gd name="connsiteY41" fmla="*/ 2924273 h 6199726"/>
              <a:gd name="connsiteX42" fmla="*/ 109554 w 5421466"/>
              <a:gd name="connsiteY42" fmla="*/ 3518162 h 6199726"/>
              <a:gd name="connsiteX43" fmla="*/ 420638 w 5421466"/>
              <a:gd name="connsiteY43" fmla="*/ 4922756 h 6199726"/>
              <a:gd name="connsiteX44" fmla="*/ 910832 w 5421466"/>
              <a:gd name="connsiteY44" fmla="*/ 5544925 h 6199726"/>
              <a:gd name="connsiteX45" fmla="*/ 1523574 w 5421466"/>
              <a:gd name="connsiteY45" fmla="*/ 5761741 h 6199726"/>
              <a:gd name="connsiteX46" fmla="*/ 2336968 w 5421466"/>
              <a:gd name="connsiteY46" fmla="*/ 5729895 h 6199726"/>
              <a:gd name="connsiteX47" fmla="*/ 3483886 w 5421466"/>
              <a:gd name="connsiteY47" fmla="*/ 5540090 h 6199726"/>
              <a:gd name="connsiteX48" fmla="*/ 3704096 w 5421466"/>
              <a:gd name="connsiteY48" fmla="*/ 5581363 h 6199726"/>
              <a:gd name="connsiteX49" fmla="*/ 3506134 w 5421466"/>
              <a:gd name="connsiteY49" fmla="*/ 6199726 h 6199726"/>
              <a:gd name="connsiteX0" fmla="*/ 4469964 w 5421362"/>
              <a:gd name="connsiteY0" fmla="*/ 6067991 h 6199726"/>
              <a:gd name="connsiteX1" fmla="*/ 4204745 w 5421362"/>
              <a:gd name="connsiteY1" fmla="*/ 5516795 h 6199726"/>
              <a:gd name="connsiteX2" fmla="*/ 4281733 w 5421362"/>
              <a:gd name="connsiteY2" fmla="*/ 5237444 h 6199726"/>
              <a:gd name="connsiteX3" fmla="*/ 4631881 w 5421362"/>
              <a:gd name="connsiteY3" fmla="*/ 4847191 h 6199726"/>
              <a:gd name="connsiteX4" fmla="*/ 5058626 w 5421362"/>
              <a:gd name="connsiteY4" fmla="*/ 3800966 h 6199726"/>
              <a:gd name="connsiteX5" fmla="*/ 5416844 w 5421362"/>
              <a:gd name="connsiteY5" fmla="*/ 2735737 h 6199726"/>
              <a:gd name="connsiteX6" fmla="*/ 5209455 w 5421362"/>
              <a:gd name="connsiteY6" fmla="*/ 2801725 h 6199726"/>
              <a:gd name="connsiteX7" fmla="*/ 4508837 w 5421362"/>
              <a:gd name="connsiteY7" fmla="*/ 3248470 h 6199726"/>
              <a:gd name="connsiteX8" fmla="*/ 3722857 w 5421362"/>
              <a:gd name="connsiteY8" fmla="*/ 4079130 h 6199726"/>
              <a:gd name="connsiteX9" fmla="*/ 3757727 w 5421362"/>
              <a:gd name="connsiteY9" fmla="*/ 3546442 h 6199726"/>
              <a:gd name="connsiteX10" fmla="*/ 4087665 w 5421362"/>
              <a:gd name="connsiteY10" fmla="*/ 2009873 h 6199726"/>
              <a:gd name="connsiteX11" fmla="*/ 4285628 w 5421362"/>
              <a:gd name="connsiteY11" fmla="*/ 1302863 h 6199726"/>
              <a:gd name="connsiteX12" fmla="*/ 4313908 w 5421362"/>
              <a:gd name="connsiteY12" fmla="*/ 963498 h 6199726"/>
              <a:gd name="connsiteX13" fmla="*/ 4049958 w 5421362"/>
              <a:gd name="connsiteY13" fmla="*/ 1199168 h 6199726"/>
              <a:gd name="connsiteX14" fmla="*/ 3569191 w 5421362"/>
              <a:gd name="connsiteY14" fmla="*/ 1840191 h 6199726"/>
              <a:gd name="connsiteX15" fmla="*/ 3408935 w 5421362"/>
              <a:gd name="connsiteY15" fmla="*/ 2349238 h 6199726"/>
              <a:gd name="connsiteX16" fmla="*/ 3324094 w 5421362"/>
              <a:gd name="connsiteY16" fmla="*/ 3518162 h 6199726"/>
              <a:gd name="connsiteX17" fmla="*/ 3267533 w 5421362"/>
              <a:gd name="connsiteY17" fmla="*/ 4093197 h 6199726"/>
              <a:gd name="connsiteX18" fmla="*/ 3224446 w 5421362"/>
              <a:gd name="connsiteY18" fmla="*/ 3852295 h 6199726"/>
              <a:gd name="connsiteX19" fmla="*/ 3069570 w 5421362"/>
              <a:gd name="connsiteY19" fmla="*/ 3188224 h 6199726"/>
              <a:gd name="connsiteX20" fmla="*/ 2428547 w 5421362"/>
              <a:gd name="connsiteY20" fmla="*/ 1604521 h 6199726"/>
              <a:gd name="connsiteX21" fmla="*/ 2042048 w 5421362"/>
              <a:gd name="connsiteY21" fmla="*/ 680694 h 6199726"/>
              <a:gd name="connsiteX22" fmla="*/ 1976061 w 5421362"/>
              <a:gd name="connsiteY22" fmla="*/ 237634 h 6199726"/>
              <a:gd name="connsiteX23" fmla="*/ 1853512 w 5421362"/>
              <a:gd name="connsiteY23" fmla="*/ 1964 h 6199726"/>
              <a:gd name="connsiteX24" fmla="*/ 1674403 w 5421362"/>
              <a:gd name="connsiteY24" fmla="*/ 360183 h 6199726"/>
              <a:gd name="connsiteX25" fmla="*/ 1504721 w 5421362"/>
              <a:gd name="connsiteY25" fmla="*/ 1415985 h 6199726"/>
              <a:gd name="connsiteX26" fmla="*/ 1919500 w 5421362"/>
              <a:gd name="connsiteY26" fmla="*/ 2745164 h 6199726"/>
              <a:gd name="connsiteX27" fmla="*/ 2525505 w 5421362"/>
              <a:gd name="connsiteY27" fmla="*/ 3885807 h 6199726"/>
              <a:gd name="connsiteX28" fmla="*/ 2343706 w 5421362"/>
              <a:gd name="connsiteY28" fmla="*/ 3734978 h 6199726"/>
              <a:gd name="connsiteX29" fmla="*/ 1259624 w 5421362"/>
              <a:gd name="connsiteY29" fmla="*/ 2566055 h 6199726"/>
              <a:gd name="connsiteX30" fmla="*/ 760003 w 5421362"/>
              <a:gd name="connsiteY30" fmla="*/ 2019300 h 6199726"/>
              <a:gd name="connsiteX31" fmla="*/ 213248 w 5421362"/>
              <a:gd name="connsiteY31" fmla="*/ 1510253 h 6199726"/>
              <a:gd name="connsiteX32" fmla="*/ 213248 w 5421362"/>
              <a:gd name="connsiteY32" fmla="*/ 1642228 h 6199726"/>
              <a:gd name="connsiteX33" fmla="*/ 694015 w 5421362"/>
              <a:gd name="connsiteY33" fmla="*/ 2980834 h 6199726"/>
              <a:gd name="connsiteX34" fmla="*/ 1287904 w 5421362"/>
              <a:gd name="connsiteY34" fmla="*/ 4102624 h 6199726"/>
              <a:gd name="connsiteX35" fmla="*/ 2042048 w 5421362"/>
              <a:gd name="connsiteY35" fmla="*/ 4715366 h 6199726"/>
              <a:gd name="connsiteX36" fmla="*/ 2771689 w 5421362"/>
              <a:gd name="connsiteY36" fmla="*/ 5012089 h 6199726"/>
              <a:gd name="connsiteX37" fmla="*/ 2315426 w 5421362"/>
              <a:gd name="connsiteY37" fmla="*/ 5092438 h 6199726"/>
              <a:gd name="connsiteX38" fmla="*/ 1495294 w 5421362"/>
              <a:gd name="connsiteY38" fmla="*/ 4922756 h 6199726"/>
              <a:gd name="connsiteX39" fmla="*/ 760003 w 5421362"/>
              <a:gd name="connsiteY39" fmla="*/ 4187465 h 6199726"/>
              <a:gd name="connsiteX40" fmla="*/ 260382 w 5421362"/>
              <a:gd name="connsiteY40" fmla="*/ 3291919 h 6199726"/>
              <a:gd name="connsiteX41" fmla="*/ 5859 w 5421362"/>
              <a:gd name="connsiteY41" fmla="*/ 2924273 h 6199726"/>
              <a:gd name="connsiteX42" fmla="*/ 109554 w 5421362"/>
              <a:gd name="connsiteY42" fmla="*/ 3518162 h 6199726"/>
              <a:gd name="connsiteX43" fmla="*/ 420638 w 5421362"/>
              <a:gd name="connsiteY43" fmla="*/ 4922756 h 6199726"/>
              <a:gd name="connsiteX44" fmla="*/ 910832 w 5421362"/>
              <a:gd name="connsiteY44" fmla="*/ 5544925 h 6199726"/>
              <a:gd name="connsiteX45" fmla="*/ 1523574 w 5421362"/>
              <a:gd name="connsiteY45" fmla="*/ 5761741 h 6199726"/>
              <a:gd name="connsiteX46" fmla="*/ 2336968 w 5421362"/>
              <a:gd name="connsiteY46" fmla="*/ 5729895 h 6199726"/>
              <a:gd name="connsiteX47" fmla="*/ 3483886 w 5421362"/>
              <a:gd name="connsiteY47" fmla="*/ 5540090 h 6199726"/>
              <a:gd name="connsiteX48" fmla="*/ 3704096 w 5421362"/>
              <a:gd name="connsiteY48" fmla="*/ 5581363 h 6199726"/>
              <a:gd name="connsiteX49" fmla="*/ 3506134 w 5421362"/>
              <a:gd name="connsiteY49" fmla="*/ 6199726 h 6199726"/>
              <a:gd name="connsiteX0" fmla="*/ 4469964 w 5421094"/>
              <a:gd name="connsiteY0" fmla="*/ 6067991 h 6199726"/>
              <a:gd name="connsiteX1" fmla="*/ 4204745 w 5421094"/>
              <a:gd name="connsiteY1" fmla="*/ 5516795 h 6199726"/>
              <a:gd name="connsiteX2" fmla="*/ 4281733 w 5421094"/>
              <a:gd name="connsiteY2" fmla="*/ 5237444 h 6199726"/>
              <a:gd name="connsiteX3" fmla="*/ 4631881 w 5421094"/>
              <a:gd name="connsiteY3" fmla="*/ 4847191 h 6199726"/>
              <a:gd name="connsiteX4" fmla="*/ 5058626 w 5421094"/>
              <a:gd name="connsiteY4" fmla="*/ 3800966 h 6199726"/>
              <a:gd name="connsiteX5" fmla="*/ 5416844 w 5421094"/>
              <a:gd name="connsiteY5" fmla="*/ 2735737 h 6199726"/>
              <a:gd name="connsiteX6" fmla="*/ 5209455 w 5421094"/>
              <a:gd name="connsiteY6" fmla="*/ 2801725 h 6199726"/>
              <a:gd name="connsiteX7" fmla="*/ 4553133 w 5421094"/>
              <a:gd name="connsiteY7" fmla="*/ 3267454 h 6199726"/>
              <a:gd name="connsiteX8" fmla="*/ 3722857 w 5421094"/>
              <a:gd name="connsiteY8" fmla="*/ 4079130 h 6199726"/>
              <a:gd name="connsiteX9" fmla="*/ 3757727 w 5421094"/>
              <a:gd name="connsiteY9" fmla="*/ 3546442 h 6199726"/>
              <a:gd name="connsiteX10" fmla="*/ 4087665 w 5421094"/>
              <a:gd name="connsiteY10" fmla="*/ 2009873 h 6199726"/>
              <a:gd name="connsiteX11" fmla="*/ 4285628 w 5421094"/>
              <a:gd name="connsiteY11" fmla="*/ 1302863 h 6199726"/>
              <a:gd name="connsiteX12" fmla="*/ 4313908 w 5421094"/>
              <a:gd name="connsiteY12" fmla="*/ 963498 h 6199726"/>
              <a:gd name="connsiteX13" fmla="*/ 4049958 w 5421094"/>
              <a:gd name="connsiteY13" fmla="*/ 1199168 h 6199726"/>
              <a:gd name="connsiteX14" fmla="*/ 3569191 w 5421094"/>
              <a:gd name="connsiteY14" fmla="*/ 1840191 h 6199726"/>
              <a:gd name="connsiteX15" fmla="*/ 3408935 w 5421094"/>
              <a:gd name="connsiteY15" fmla="*/ 2349238 h 6199726"/>
              <a:gd name="connsiteX16" fmla="*/ 3324094 w 5421094"/>
              <a:gd name="connsiteY16" fmla="*/ 3518162 h 6199726"/>
              <a:gd name="connsiteX17" fmla="*/ 3267533 w 5421094"/>
              <a:gd name="connsiteY17" fmla="*/ 4093197 h 6199726"/>
              <a:gd name="connsiteX18" fmla="*/ 3224446 w 5421094"/>
              <a:gd name="connsiteY18" fmla="*/ 3852295 h 6199726"/>
              <a:gd name="connsiteX19" fmla="*/ 3069570 w 5421094"/>
              <a:gd name="connsiteY19" fmla="*/ 3188224 h 6199726"/>
              <a:gd name="connsiteX20" fmla="*/ 2428547 w 5421094"/>
              <a:gd name="connsiteY20" fmla="*/ 1604521 h 6199726"/>
              <a:gd name="connsiteX21" fmla="*/ 2042048 w 5421094"/>
              <a:gd name="connsiteY21" fmla="*/ 680694 h 6199726"/>
              <a:gd name="connsiteX22" fmla="*/ 1976061 w 5421094"/>
              <a:gd name="connsiteY22" fmla="*/ 237634 h 6199726"/>
              <a:gd name="connsiteX23" fmla="*/ 1853512 w 5421094"/>
              <a:gd name="connsiteY23" fmla="*/ 1964 h 6199726"/>
              <a:gd name="connsiteX24" fmla="*/ 1674403 w 5421094"/>
              <a:gd name="connsiteY24" fmla="*/ 360183 h 6199726"/>
              <a:gd name="connsiteX25" fmla="*/ 1504721 w 5421094"/>
              <a:gd name="connsiteY25" fmla="*/ 1415985 h 6199726"/>
              <a:gd name="connsiteX26" fmla="*/ 1919500 w 5421094"/>
              <a:gd name="connsiteY26" fmla="*/ 2745164 h 6199726"/>
              <a:gd name="connsiteX27" fmla="*/ 2525505 w 5421094"/>
              <a:gd name="connsiteY27" fmla="*/ 3885807 h 6199726"/>
              <a:gd name="connsiteX28" fmla="*/ 2343706 w 5421094"/>
              <a:gd name="connsiteY28" fmla="*/ 3734978 h 6199726"/>
              <a:gd name="connsiteX29" fmla="*/ 1259624 w 5421094"/>
              <a:gd name="connsiteY29" fmla="*/ 2566055 h 6199726"/>
              <a:gd name="connsiteX30" fmla="*/ 760003 w 5421094"/>
              <a:gd name="connsiteY30" fmla="*/ 2019300 h 6199726"/>
              <a:gd name="connsiteX31" fmla="*/ 213248 w 5421094"/>
              <a:gd name="connsiteY31" fmla="*/ 1510253 h 6199726"/>
              <a:gd name="connsiteX32" fmla="*/ 213248 w 5421094"/>
              <a:gd name="connsiteY32" fmla="*/ 1642228 h 6199726"/>
              <a:gd name="connsiteX33" fmla="*/ 694015 w 5421094"/>
              <a:gd name="connsiteY33" fmla="*/ 2980834 h 6199726"/>
              <a:gd name="connsiteX34" fmla="*/ 1287904 w 5421094"/>
              <a:gd name="connsiteY34" fmla="*/ 4102624 h 6199726"/>
              <a:gd name="connsiteX35" fmla="*/ 2042048 w 5421094"/>
              <a:gd name="connsiteY35" fmla="*/ 4715366 h 6199726"/>
              <a:gd name="connsiteX36" fmla="*/ 2771689 w 5421094"/>
              <a:gd name="connsiteY36" fmla="*/ 5012089 h 6199726"/>
              <a:gd name="connsiteX37" fmla="*/ 2315426 w 5421094"/>
              <a:gd name="connsiteY37" fmla="*/ 5092438 h 6199726"/>
              <a:gd name="connsiteX38" fmla="*/ 1495294 w 5421094"/>
              <a:gd name="connsiteY38" fmla="*/ 4922756 h 6199726"/>
              <a:gd name="connsiteX39" fmla="*/ 760003 w 5421094"/>
              <a:gd name="connsiteY39" fmla="*/ 4187465 h 6199726"/>
              <a:gd name="connsiteX40" fmla="*/ 260382 w 5421094"/>
              <a:gd name="connsiteY40" fmla="*/ 3291919 h 6199726"/>
              <a:gd name="connsiteX41" fmla="*/ 5859 w 5421094"/>
              <a:gd name="connsiteY41" fmla="*/ 2924273 h 6199726"/>
              <a:gd name="connsiteX42" fmla="*/ 109554 w 5421094"/>
              <a:gd name="connsiteY42" fmla="*/ 3518162 h 6199726"/>
              <a:gd name="connsiteX43" fmla="*/ 420638 w 5421094"/>
              <a:gd name="connsiteY43" fmla="*/ 4922756 h 6199726"/>
              <a:gd name="connsiteX44" fmla="*/ 910832 w 5421094"/>
              <a:gd name="connsiteY44" fmla="*/ 5544925 h 6199726"/>
              <a:gd name="connsiteX45" fmla="*/ 1523574 w 5421094"/>
              <a:gd name="connsiteY45" fmla="*/ 5761741 h 6199726"/>
              <a:gd name="connsiteX46" fmla="*/ 2336968 w 5421094"/>
              <a:gd name="connsiteY46" fmla="*/ 5729895 h 6199726"/>
              <a:gd name="connsiteX47" fmla="*/ 3483886 w 5421094"/>
              <a:gd name="connsiteY47" fmla="*/ 5540090 h 6199726"/>
              <a:gd name="connsiteX48" fmla="*/ 3704096 w 5421094"/>
              <a:gd name="connsiteY48" fmla="*/ 5581363 h 6199726"/>
              <a:gd name="connsiteX49" fmla="*/ 3506134 w 5421094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22857 w 5426208"/>
              <a:gd name="connsiteY8" fmla="*/ 4079130 h 6199726"/>
              <a:gd name="connsiteX9" fmla="*/ 3757727 w 5426208"/>
              <a:gd name="connsiteY9" fmla="*/ 3546442 h 6199726"/>
              <a:gd name="connsiteX10" fmla="*/ 4087665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24094 w 5426208"/>
              <a:gd name="connsiteY16" fmla="*/ 3518162 h 6199726"/>
              <a:gd name="connsiteX17" fmla="*/ 3267533 w 5426208"/>
              <a:gd name="connsiteY17" fmla="*/ 4093197 h 6199726"/>
              <a:gd name="connsiteX18" fmla="*/ 3224446 w 5426208"/>
              <a:gd name="connsiteY18" fmla="*/ 3852295 h 6199726"/>
              <a:gd name="connsiteX19" fmla="*/ 3069570 w 5426208"/>
              <a:gd name="connsiteY19" fmla="*/ 3188224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22857 w 5426208"/>
              <a:gd name="connsiteY8" fmla="*/ 4079130 h 6199726"/>
              <a:gd name="connsiteX9" fmla="*/ 3757727 w 5426208"/>
              <a:gd name="connsiteY9" fmla="*/ 3546442 h 6199726"/>
              <a:gd name="connsiteX10" fmla="*/ 4087665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05110 w 5426208"/>
              <a:gd name="connsiteY16" fmla="*/ 3464374 h 6199726"/>
              <a:gd name="connsiteX17" fmla="*/ 3267533 w 5426208"/>
              <a:gd name="connsiteY17" fmla="*/ 4093197 h 6199726"/>
              <a:gd name="connsiteX18" fmla="*/ 3224446 w 5426208"/>
              <a:gd name="connsiteY18" fmla="*/ 3852295 h 6199726"/>
              <a:gd name="connsiteX19" fmla="*/ 3069570 w 5426208"/>
              <a:gd name="connsiteY19" fmla="*/ 3188224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22857 w 5426208"/>
              <a:gd name="connsiteY8" fmla="*/ 4079130 h 6199726"/>
              <a:gd name="connsiteX9" fmla="*/ 3757727 w 5426208"/>
              <a:gd name="connsiteY9" fmla="*/ 3546442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05110 w 5426208"/>
              <a:gd name="connsiteY16" fmla="*/ 3464374 h 6199726"/>
              <a:gd name="connsiteX17" fmla="*/ 3267533 w 5426208"/>
              <a:gd name="connsiteY17" fmla="*/ 4093197 h 6199726"/>
              <a:gd name="connsiteX18" fmla="*/ 3224446 w 5426208"/>
              <a:gd name="connsiteY18" fmla="*/ 3852295 h 6199726"/>
              <a:gd name="connsiteX19" fmla="*/ 3069570 w 5426208"/>
              <a:gd name="connsiteY19" fmla="*/ 3188224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35513 w 5426208"/>
              <a:gd name="connsiteY8" fmla="*/ 4101278 h 6199726"/>
              <a:gd name="connsiteX9" fmla="*/ 3757727 w 5426208"/>
              <a:gd name="connsiteY9" fmla="*/ 3546442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05110 w 5426208"/>
              <a:gd name="connsiteY16" fmla="*/ 3464374 h 6199726"/>
              <a:gd name="connsiteX17" fmla="*/ 3267533 w 5426208"/>
              <a:gd name="connsiteY17" fmla="*/ 4093197 h 6199726"/>
              <a:gd name="connsiteX18" fmla="*/ 3224446 w 5426208"/>
              <a:gd name="connsiteY18" fmla="*/ 3852295 h 6199726"/>
              <a:gd name="connsiteX19" fmla="*/ 3069570 w 5426208"/>
              <a:gd name="connsiteY19" fmla="*/ 3188224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35513 w 5426208"/>
              <a:gd name="connsiteY8" fmla="*/ 4101278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05110 w 5426208"/>
              <a:gd name="connsiteY16" fmla="*/ 3464374 h 6199726"/>
              <a:gd name="connsiteX17" fmla="*/ 3267533 w 5426208"/>
              <a:gd name="connsiteY17" fmla="*/ 4093197 h 6199726"/>
              <a:gd name="connsiteX18" fmla="*/ 3224446 w 5426208"/>
              <a:gd name="connsiteY18" fmla="*/ 3852295 h 6199726"/>
              <a:gd name="connsiteX19" fmla="*/ 3069570 w 5426208"/>
              <a:gd name="connsiteY19" fmla="*/ 3188224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45005 w 5426208"/>
              <a:gd name="connsiteY8" fmla="*/ 4101278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05110 w 5426208"/>
              <a:gd name="connsiteY16" fmla="*/ 3464374 h 6199726"/>
              <a:gd name="connsiteX17" fmla="*/ 3267533 w 5426208"/>
              <a:gd name="connsiteY17" fmla="*/ 4093197 h 6199726"/>
              <a:gd name="connsiteX18" fmla="*/ 3224446 w 5426208"/>
              <a:gd name="connsiteY18" fmla="*/ 3852295 h 6199726"/>
              <a:gd name="connsiteX19" fmla="*/ 3069570 w 5426208"/>
              <a:gd name="connsiteY19" fmla="*/ 3188224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45005 w 5426208"/>
              <a:gd name="connsiteY8" fmla="*/ 4101278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55734 w 5426208"/>
              <a:gd name="connsiteY16" fmla="*/ 3467538 h 6199726"/>
              <a:gd name="connsiteX17" fmla="*/ 3267533 w 5426208"/>
              <a:gd name="connsiteY17" fmla="*/ 4093197 h 6199726"/>
              <a:gd name="connsiteX18" fmla="*/ 3224446 w 5426208"/>
              <a:gd name="connsiteY18" fmla="*/ 3852295 h 6199726"/>
              <a:gd name="connsiteX19" fmla="*/ 3069570 w 5426208"/>
              <a:gd name="connsiteY19" fmla="*/ 3188224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45005 w 5426208"/>
              <a:gd name="connsiteY8" fmla="*/ 4101278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55734 w 5426208"/>
              <a:gd name="connsiteY16" fmla="*/ 3467538 h 6199726"/>
              <a:gd name="connsiteX17" fmla="*/ 3292845 w 5426208"/>
              <a:gd name="connsiteY17" fmla="*/ 4093197 h 6199726"/>
              <a:gd name="connsiteX18" fmla="*/ 3224446 w 5426208"/>
              <a:gd name="connsiteY18" fmla="*/ 3852295 h 6199726"/>
              <a:gd name="connsiteX19" fmla="*/ 3069570 w 5426208"/>
              <a:gd name="connsiteY19" fmla="*/ 3188224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45005 w 5426208"/>
              <a:gd name="connsiteY8" fmla="*/ 4101278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55734 w 5426208"/>
              <a:gd name="connsiteY16" fmla="*/ 3467538 h 6199726"/>
              <a:gd name="connsiteX17" fmla="*/ 3292845 w 5426208"/>
              <a:gd name="connsiteY17" fmla="*/ 4093197 h 6199726"/>
              <a:gd name="connsiteX18" fmla="*/ 3224446 w 5426208"/>
              <a:gd name="connsiteY18" fmla="*/ 3852295 h 6199726"/>
              <a:gd name="connsiteX19" fmla="*/ 3006290 w 5426208"/>
              <a:gd name="connsiteY19" fmla="*/ 2973071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45005 w 5426208"/>
              <a:gd name="connsiteY8" fmla="*/ 4101278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55734 w 5426208"/>
              <a:gd name="connsiteY16" fmla="*/ 3467538 h 6199726"/>
              <a:gd name="connsiteX17" fmla="*/ 3292845 w 5426208"/>
              <a:gd name="connsiteY17" fmla="*/ 4093197 h 6199726"/>
              <a:gd name="connsiteX18" fmla="*/ 3192806 w 5426208"/>
              <a:gd name="connsiteY18" fmla="*/ 3842803 h 6199726"/>
              <a:gd name="connsiteX19" fmla="*/ 3006290 w 5426208"/>
              <a:gd name="connsiteY19" fmla="*/ 2973071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45005 w 5426208"/>
              <a:gd name="connsiteY8" fmla="*/ 4101278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55734 w 5426208"/>
              <a:gd name="connsiteY16" fmla="*/ 3467538 h 6199726"/>
              <a:gd name="connsiteX17" fmla="*/ 3292845 w 5426208"/>
              <a:gd name="connsiteY17" fmla="*/ 4093197 h 6199726"/>
              <a:gd name="connsiteX18" fmla="*/ 3192806 w 5426208"/>
              <a:gd name="connsiteY18" fmla="*/ 3842803 h 6199726"/>
              <a:gd name="connsiteX19" fmla="*/ 3006290 w 5426208"/>
              <a:gd name="connsiteY19" fmla="*/ 2973071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315426 w 5426208"/>
              <a:gd name="connsiteY37" fmla="*/ 5092438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45005 w 5426208"/>
              <a:gd name="connsiteY8" fmla="*/ 4101278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55734 w 5426208"/>
              <a:gd name="connsiteY16" fmla="*/ 3467538 h 6199726"/>
              <a:gd name="connsiteX17" fmla="*/ 3292845 w 5426208"/>
              <a:gd name="connsiteY17" fmla="*/ 4093197 h 6199726"/>
              <a:gd name="connsiteX18" fmla="*/ 3192806 w 5426208"/>
              <a:gd name="connsiteY18" fmla="*/ 3842803 h 6199726"/>
              <a:gd name="connsiteX19" fmla="*/ 3006290 w 5426208"/>
              <a:gd name="connsiteY19" fmla="*/ 2973071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258473 w 5426208"/>
              <a:gd name="connsiteY37" fmla="*/ 5048142 h 6199726"/>
              <a:gd name="connsiteX38" fmla="*/ 1495294 w 5426208"/>
              <a:gd name="connsiteY38" fmla="*/ 4922756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745005 w 5426208"/>
              <a:gd name="connsiteY8" fmla="*/ 4101278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55734 w 5426208"/>
              <a:gd name="connsiteY16" fmla="*/ 3467538 h 6199726"/>
              <a:gd name="connsiteX17" fmla="*/ 3292845 w 5426208"/>
              <a:gd name="connsiteY17" fmla="*/ 4093197 h 6199726"/>
              <a:gd name="connsiteX18" fmla="*/ 3192806 w 5426208"/>
              <a:gd name="connsiteY18" fmla="*/ 3842803 h 6199726"/>
              <a:gd name="connsiteX19" fmla="*/ 3006290 w 5426208"/>
              <a:gd name="connsiteY19" fmla="*/ 2973071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258473 w 5426208"/>
              <a:gd name="connsiteY37" fmla="*/ 5048142 h 6199726"/>
              <a:gd name="connsiteX38" fmla="*/ 1485802 w 5426208"/>
              <a:gd name="connsiteY38" fmla="*/ 4878460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20181 w 5426208"/>
              <a:gd name="connsiteY8" fmla="*/ 4277967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55734 w 5426208"/>
              <a:gd name="connsiteY16" fmla="*/ 3467538 h 6199726"/>
              <a:gd name="connsiteX17" fmla="*/ 3292845 w 5426208"/>
              <a:gd name="connsiteY17" fmla="*/ 4093197 h 6199726"/>
              <a:gd name="connsiteX18" fmla="*/ 3192806 w 5426208"/>
              <a:gd name="connsiteY18" fmla="*/ 3842803 h 6199726"/>
              <a:gd name="connsiteX19" fmla="*/ 3006290 w 5426208"/>
              <a:gd name="connsiteY19" fmla="*/ 2973071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258473 w 5426208"/>
              <a:gd name="connsiteY37" fmla="*/ 5048142 h 6199726"/>
              <a:gd name="connsiteX38" fmla="*/ 1485802 w 5426208"/>
              <a:gd name="connsiteY38" fmla="*/ 4878460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20181 w 5426208"/>
              <a:gd name="connsiteY8" fmla="*/ 4277967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355734 w 5426208"/>
              <a:gd name="connsiteY16" fmla="*/ 3467538 h 6199726"/>
              <a:gd name="connsiteX17" fmla="*/ 3292845 w 5426208"/>
              <a:gd name="connsiteY17" fmla="*/ 4093197 h 6199726"/>
              <a:gd name="connsiteX18" fmla="*/ 3192806 w 5426208"/>
              <a:gd name="connsiteY18" fmla="*/ 3842803 h 6199726"/>
              <a:gd name="connsiteX19" fmla="*/ 3006290 w 5426208"/>
              <a:gd name="connsiteY19" fmla="*/ 2973071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258473 w 5426208"/>
              <a:gd name="connsiteY37" fmla="*/ 5048142 h 6199726"/>
              <a:gd name="connsiteX38" fmla="*/ 1485802 w 5426208"/>
              <a:gd name="connsiteY38" fmla="*/ 4878460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20181 w 5426208"/>
              <a:gd name="connsiteY8" fmla="*/ 4277967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313908 w 5426208"/>
              <a:gd name="connsiteY12" fmla="*/ 963498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287203 w 5426208"/>
              <a:gd name="connsiteY16" fmla="*/ 3409262 h 6199726"/>
              <a:gd name="connsiteX17" fmla="*/ 3292845 w 5426208"/>
              <a:gd name="connsiteY17" fmla="*/ 4093197 h 6199726"/>
              <a:gd name="connsiteX18" fmla="*/ 3192806 w 5426208"/>
              <a:gd name="connsiteY18" fmla="*/ 3842803 h 6199726"/>
              <a:gd name="connsiteX19" fmla="*/ 3006290 w 5426208"/>
              <a:gd name="connsiteY19" fmla="*/ 2973071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258473 w 5426208"/>
              <a:gd name="connsiteY37" fmla="*/ 5048142 h 6199726"/>
              <a:gd name="connsiteX38" fmla="*/ 1485802 w 5426208"/>
              <a:gd name="connsiteY38" fmla="*/ 4878460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20181 w 5426208"/>
              <a:gd name="connsiteY8" fmla="*/ 4277967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465260 w 5426208"/>
              <a:gd name="connsiteY12" fmla="*/ 875787 h 6199726"/>
              <a:gd name="connsiteX13" fmla="*/ 4049958 w 5426208"/>
              <a:gd name="connsiteY13" fmla="*/ 1199168 h 6199726"/>
              <a:gd name="connsiteX14" fmla="*/ 3569191 w 5426208"/>
              <a:gd name="connsiteY14" fmla="*/ 1840191 h 6199726"/>
              <a:gd name="connsiteX15" fmla="*/ 3408935 w 5426208"/>
              <a:gd name="connsiteY15" fmla="*/ 2349238 h 6199726"/>
              <a:gd name="connsiteX16" fmla="*/ 3287203 w 5426208"/>
              <a:gd name="connsiteY16" fmla="*/ 3409262 h 6199726"/>
              <a:gd name="connsiteX17" fmla="*/ 3292845 w 5426208"/>
              <a:gd name="connsiteY17" fmla="*/ 4093197 h 6199726"/>
              <a:gd name="connsiteX18" fmla="*/ 3192806 w 5426208"/>
              <a:gd name="connsiteY18" fmla="*/ 3842803 h 6199726"/>
              <a:gd name="connsiteX19" fmla="*/ 3006290 w 5426208"/>
              <a:gd name="connsiteY19" fmla="*/ 2973071 h 6199726"/>
              <a:gd name="connsiteX20" fmla="*/ 2428547 w 5426208"/>
              <a:gd name="connsiteY20" fmla="*/ 1604521 h 6199726"/>
              <a:gd name="connsiteX21" fmla="*/ 2042048 w 5426208"/>
              <a:gd name="connsiteY21" fmla="*/ 680694 h 6199726"/>
              <a:gd name="connsiteX22" fmla="*/ 1976061 w 5426208"/>
              <a:gd name="connsiteY22" fmla="*/ 237634 h 6199726"/>
              <a:gd name="connsiteX23" fmla="*/ 1853512 w 5426208"/>
              <a:gd name="connsiteY23" fmla="*/ 1964 h 6199726"/>
              <a:gd name="connsiteX24" fmla="*/ 1674403 w 5426208"/>
              <a:gd name="connsiteY24" fmla="*/ 360183 h 6199726"/>
              <a:gd name="connsiteX25" fmla="*/ 1504721 w 5426208"/>
              <a:gd name="connsiteY25" fmla="*/ 1415985 h 6199726"/>
              <a:gd name="connsiteX26" fmla="*/ 1919500 w 5426208"/>
              <a:gd name="connsiteY26" fmla="*/ 2745164 h 6199726"/>
              <a:gd name="connsiteX27" fmla="*/ 2525505 w 5426208"/>
              <a:gd name="connsiteY27" fmla="*/ 3885807 h 6199726"/>
              <a:gd name="connsiteX28" fmla="*/ 2343706 w 5426208"/>
              <a:gd name="connsiteY28" fmla="*/ 3734978 h 6199726"/>
              <a:gd name="connsiteX29" fmla="*/ 1259624 w 5426208"/>
              <a:gd name="connsiteY29" fmla="*/ 2566055 h 6199726"/>
              <a:gd name="connsiteX30" fmla="*/ 760003 w 5426208"/>
              <a:gd name="connsiteY30" fmla="*/ 2019300 h 6199726"/>
              <a:gd name="connsiteX31" fmla="*/ 213248 w 5426208"/>
              <a:gd name="connsiteY31" fmla="*/ 1510253 h 6199726"/>
              <a:gd name="connsiteX32" fmla="*/ 213248 w 5426208"/>
              <a:gd name="connsiteY32" fmla="*/ 1642228 h 6199726"/>
              <a:gd name="connsiteX33" fmla="*/ 694015 w 5426208"/>
              <a:gd name="connsiteY33" fmla="*/ 2980834 h 6199726"/>
              <a:gd name="connsiteX34" fmla="*/ 1287904 w 5426208"/>
              <a:gd name="connsiteY34" fmla="*/ 4102624 h 6199726"/>
              <a:gd name="connsiteX35" fmla="*/ 2042048 w 5426208"/>
              <a:gd name="connsiteY35" fmla="*/ 4715366 h 6199726"/>
              <a:gd name="connsiteX36" fmla="*/ 2771689 w 5426208"/>
              <a:gd name="connsiteY36" fmla="*/ 5012089 h 6199726"/>
              <a:gd name="connsiteX37" fmla="*/ 2258473 w 5426208"/>
              <a:gd name="connsiteY37" fmla="*/ 5048142 h 6199726"/>
              <a:gd name="connsiteX38" fmla="*/ 1485802 w 5426208"/>
              <a:gd name="connsiteY38" fmla="*/ 4878460 h 6199726"/>
              <a:gd name="connsiteX39" fmla="*/ 760003 w 5426208"/>
              <a:gd name="connsiteY39" fmla="*/ 4187465 h 6199726"/>
              <a:gd name="connsiteX40" fmla="*/ 260382 w 5426208"/>
              <a:gd name="connsiteY40" fmla="*/ 3291919 h 6199726"/>
              <a:gd name="connsiteX41" fmla="*/ 5859 w 5426208"/>
              <a:gd name="connsiteY41" fmla="*/ 2924273 h 6199726"/>
              <a:gd name="connsiteX42" fmla="*/ 109554 w 5426208"/>
              <a:gd name="connsiteY42" fmla="*/ 3518162 h 6199726"/>
              <a:gd name="connsiteX43" fmla="*/ 420638 w 5426208"/>
              <a:gd name="connsiteY43" fmla="*/ 4922756 h 6199726"/>
              <a:gd name="connsiteX44" fmla="*/ 910832 w 5426208"/>
              <a:gd name="connsiteY44" fmla="*/ 5544925 h 6199726"/>
              <a:gd name="connsiteX45" fmla="*/ 1523574 w 5426208"/>
              <a:gd name="connsiteY45" fmla="*/ 5761741 h 6199726"/>
              <a:gd name="connsiteX46" fmla="*/ 2336968 w 5426208"/>
              <a:gd name="connsiteY46" fmla="*/ 5729895 h 6199726"/>
              <a:gd name="connsiteX47" fmla="*/ 3483886 w 5426208"/>
              <a:gd name="connsiteY47" fmla="*/ 5540090 h 6199726"/>
              <a:gd name="connsiteX48" fmla="*/ 3704096 w 5426208"/>
              <a:gd name="connsiteY48" fmla="*/ 5581363 h 6199726"/>
              <a:gd name="connsiteX49" fmla="*/ 3506134 w 5426208"/>
              <a:gd name="connsiteY49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20181 w 5426208"/>
              <a:gd name="connsiteY8" fmla="*/ 4277967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465260 w 5426208"/>
              <a:gd name="connsiteY12" fmla="*/ 875787 h 6199726"/>
              <a:gd name="connsiteX13" fmla="*/ 4049958 w 5426208"/>
              <a:gd name="connsiteY13" fmla="*/ 1199168 h 6199726"/>
              <a:gd name="connsiteX14" fmla="*/ 3408935 w 5426208"/>
              <a:gd name="connsiteY14" fmla="*/ 2349238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428547 w 5426208"/>
              <a:gd name="connsiteY19" fmla="*/ 1604521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10832 w 5426208"/>
              <a:gd name="connsiteY43" fmla="*/ 5544925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20181 w 5426208"/>
              <a:gd name="connsiteY8" fmla="*/ 4277967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285628 w 5426208"/>
              <a:gd name="connsiteY11" fmla="*/ 1302863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08935 w 5426208"/>
              <a:gd name="connsiteY14" fmla="*/ 2349238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428547 w 5426208"/>
              <a:gd name="connsiteY19" fmla="*/ 1604521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10832 w 5426208"/>
              <a:gd name="connsiteY43" fmla="*/ 5544925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20181 w 5426208"/>
              <a:gd name="connsiteY8" fmla="*/ 4277967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08935 w 5426208"/>
              <a:gd name="connsiteY14" fmla="*/ 2349238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428547 w 5426208"/>
              <a:gd name="connsiteY19" fmla="*/ 1604521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10832 w 5426208"/>
              <a:gd name="connsiteY43" fmla="*/ 5544925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798859 w 5426208"/>
              <a:gd name="connsiteY9" fmla="*/ 3549606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08935 w 5426208"/>
              <a:gd name="connsiteY14" fmla="*/ 2349238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428547 w 5426208"/>
              <a:gd name="connsiteY19" fmla="*/ 1604521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10832 w 5426208"/>
              <a:gd name="connsiteY43" fmla="*/ 5544925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08935 w 5426208"/>
              <a:gd name="connsiteY14" fmla="*/ 2349238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428547 w 5426208"/>
              <a:gd name="connsiteY19" fmla="*/ 1604521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10832 w 5426208"/>
              <a:gd name="connsiteY43" fmla="*/ 5544925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428547 w 5426208"/>
              <a:gd name="connsiteY19" fmla="*/ 1604521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10832 w 5426208"/>
              <a:gd name="connsiteY43" fmla="*/ 5544925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10832 w 5426208"/>
              <a:gd name="connsiteY43" fmla="*/ 5544925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10832 w 5426208"/>
              <a:gd name="connsiteY43" fmla="*/ 5544925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43706 w 5426208"/>
              <a:gd name="connsiteY27" fmla="*/ 373497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315002 w 5426208"/>
              <a:gd name="connsiteY27" fmla="*/ 3777648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286298 w 5426208"/>
              <a:gd name="connsiteY27" fmla="*/ 3820319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425170 w 5426208"/>
              <a:gd name="connsiteY27" fmla="*/ 3979927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41484 w 5426208"/>
              <a:gd name="connsiteY27" fmla="*/ 4066317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281733 w 5426208"/>
              <a:gd name="connsiteY2" fmla="*/ 5237444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04745 w 5426208"/>
              <a:gd name="connsiteY1" fmla="*/ 5516795 h 6199726"/>
              <a:gd name="connsiteX2" fmla="*/ 4321818 w 5426208"/>
              <a:gd name="connsiteY2" fmla="*/ 5223618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82215 w 5426208"/>
              <a:gd name="connsiteY1" fmla="*/ 5520236 h 6199726"/>
              <a:gd name="connsiteX2" fmla="*/ 4321818 w 5426208"/>
              <a:gd name="connsiteY2" fmla="*/ 5223618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82215 w 5426208"/>
              <a:gd name="connsiteY1" fmla="*/ 5520236 h 6199726"/>
              <a:gd name="connsiteX2" fmla="*/ 4330110 w 5426208"/>
              <a:gd name="connsiteY2" fmla="*/ 5252177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704096 w 5426208"/>
              <a:gd name="connsiteY47" fmla="*/ 5581363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82215 w 5426208"/>
              <a:gd name="connsiteY1" fmla="*/ 5520236 h 6199726"/>
              <a:gd name="connsiteX2" fmla="*/ 4330110 w 5426208"/>
              <a:gd name="connsiteY2" fmla="*/ 5252177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36968 w 5426208"/>
              <a:gd name="connsiteY45" fmla="*/ 5729895 h 6199726"/>
              <a:gd name="connsiteX46" fmla="*/ 3483886 w 5426208"/>
              <a:gd name="connsiteY46" fmla="*/ 5540090 h 6199726"/>
              <a:gd name="connsiteX47" fmla="*/ 3575885 w 5426208"/>
              <a:gd name="connsiteY47" fmla="*/ 5668217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82215 w 5426208"/>
              <a:gd name="connsiteY1" fmla="*/ 5520236 h 6199726"/>
              <a:gd name="connsiteX2" fmla="*/ 4330110 w 5426208"/>
              <a:gd name="connsiteY2" fmla="*/ 5252177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69727 w 5426208"/>
              <a:gd name="connsiteY45" fmla="*/ 5813687 h 6199726"/>
              <a:gd name="connsiteX46" fmla="*/ 3483886 w 5426208"/>
              <a:gd name="connsiteY46" fmla="*/ 5540090 h 6199726"/>
              <a:gd name="connsiteX47" fmla="*/ 3575885 w 5426208"/>
              <a:gd name="connsiteY47" fmla="*/ 5668217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82215 w 5426208"/>
              <a:gd name="connsiteY1" fmla="*/ 5520236 h 6199726"/>
              <a:gd name="connsiteX2" fmla="*/ 4330110 w 5426208"/>
              <a:gd name="connsiteY2" fmla="*/ 5252177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3897197 w 5426208"/>
              <a:gd name="connsiteY9" fmla="*/ 3571203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69727 w 5426208"/>
              <a:gd name="connsiteY45" fmla="*/ 5813687 h 6199726"/>
              <a:gd name="connsiteX46" fmla="*/ 3483886 w 5426208"/>
              <a:gd name="connsiteY46" fmla="*/ 5540090 h 6199726"/>
              <a:gd name="connsiteX47" fmla="*/ 3575885 w 5426208"/>
              <a:gd name="connsiteY47" fmla="*/ 5668217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82215 w 5426208"/>
              <a:gd name="connsiteY1" fmla="*/ 5520236 h 6199726"/>
              <a:gd name="connsiteX2" fmla="*/ 4330110 w 5426208"/>
              <a:gd name="connsiteY2" fmla="*/ 5252177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4002122 w 5426208"/>
              <a:gd name="connsiteY9" fmla="*/ 3520509 h 6199726"/>
              <a:gd name="connsiteX10" fmla="*/ 4150946 w 5426208"/>
              <a:gd name="connsiteY10" fmla="*/ 2009873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69727 w 5426208"/>
              <a:gd name="connsiteY45" fmla="*/ 5813687 h 6199726"/>
              <a:gd name="connsiteX46" fmla="*/ 3483886 w 5426208"/>
              <a:gd name="connsiteY46" fmla="*/ 5540090 h 6199726"/>
              <a:gd name="connsiteX47" fmla="*/ 3575885 w 5426208"/>
              <a:gd name="connsiteY47" fmla="*/ 5668217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82215 w 5426208"/>
              <a:gd name="connsiteY1" fmla="*/ 5520236 h 6199726"/>
              <a:gd name="connsiteX2" fmla="*/ 4330110 w 5426208"/>
              <a:gd name="connsiteY2" fmla="*/ 5252177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4002122 w 5426208"/>
              <a:gd name="connsiteY9" fmla="*/ 3520509 h 6199726"/>
              <a:gd name="connsiteX10" fmla="*/ 4261463 w 5426208"/>
              <a:gd name="connsiteY10" fmla="*/ 1983295 h 6199726"/>
              <a:gd name="connsiteX11" fmla="*/ 4347694 w 5426208"/>
              <a:gd name="connsiteY11" fmla="*/ 1408876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69727 w 5426208"/>
              <a:gd name="connsiteY45" fmla="*/ 5813687 h 6199726"/>
              <a:gd name="connsiteX46" fmla="*/ 3483886 w 5426208"/>
              <a:gd name="connsiteY46" fmla="*/ 5540090 h 6199726"/>
              <a:gd name="connsiteX47" fmla="*/ 3575885 w 5426208"/>
              <a:gd name="connsiteY47" fmla="*/ 5668217 h 6199726"/>
              <a:gd name="connsiteX48" fmla="*/ 3506134 w 5426208"/>
              <a:gd name="connsiteY48" fmla="*/ 6199726 h 6199726"/>
              <a:gd name="connsiteX0" fmla="*/ 4469964 w 5426208"/>
              <a:gd name="connsiteY0" fmla="*/ 6067991 h 6199726"/>
              <a:gd name="connsiteX1" fmla="*/ 4282215 w 5426208"/>
              <a:gd name="connsiteY1" fmla="*/ 5520236 h 6199726"/>
              <a:gd name="connsiteX2" fmla="*/ 4330110 w 5426208"/>
              <a:gd name="connsiteY2" fmla="*/ 5252177 h 6199726"/>
              <a:gd name="connsiteX3" fmla="*/ 4631881 w 5426208"/>
              <a:gd name="connsiteY3" fmla="*/ 4847191 h 6199726"/>
              <a:gd name="connsiteX4" fmla="*/ 5058626 w 5426208"/>
              <a:gd name="connsiteY4" fmla="*/ 3800966 h 6199726"/>
              <a:gd name="connsiteX5" fmla="*/ 5416844 w 5426208"/>
              <a:gd name="connsiteY5" fmla="*/ 2735737 h 6199726"/>
              <a:gd name="connsiteX6" fmla="*/ 5253752 w 5426208"/>
              <a:gd name="connsiteY6" fmla="*/ 2747937 h 6199726"/>
              <a:gd name="connsiteX7" fmla="*/ 4553133 w 5426208"/>
              <a:gd name="connsiteY7" fmla="*/ 3267454 h 6199726"/>
              <a:gd name="connsiteX8" fmla="*/ 3980892 w 5426208"/>
              <a:gd name="connsiteY8" fmla="*/ 4210607 h 6199726"/>
              <a:gd name="connsiteX9" fmla="*/ 4002122 w 5426208"/>
              <a:gd name="connsiteY9" fmla="*/ 3520509 h 6199726"/>
              <a:gd name="connsiteX10" fmla="*/ 4261463 w 5426208"/>
              <a:gd name="connsiteY10" fmla="*/ 1983295 h 6199726"/>
              <a:gd name="connsiteX11" fmla="*/ 4416873 w 5426208"/>
              <a:gd name="connsiteY11" fmla="*/ 1383755 h 6199726"/>
              <a:gd name="connsiteX12" fmla="*/ 4596120 w 5426208"/>
              <a:gd name="connsiteY12" fmla="*/ 925301 h 6199726"/>
              <a:gd name="connsiteX13" fmla="*/ 4049958 w 5426208"/>
              <a:gd name="connsiteY13" fmla="*/ 1199168 h 6199726"/>
              <a:gd name="connsiteX14" fmla="*/ 3488008 w 5426208"/>
              <a:gd name="connsiteY14" fmla="*/ 2315589 h 6199726"/>
              <a:gd name="connsiteX15" fmla="*/ 3287203 w 5426208"/>
              <a:gd name="connsiteY15" fmla="*/ 3409262 h 6199726"/>
              <a:gd name="connsiteX16" fmla="*/ 3292845 w 5426208"/>
              <a:gd name="connsiteY16" fmla="*/ 4093197 h 6199726"/>
              <a:gd name="connsiteX17" fmla="*/ 3192806 w 5426208"/>
              <a:gd name="connsiteY17" fmla="*/ 3842803 h 6199726"/>
              <a:gd name="connsiteX18" fmla="*/ 3006290 w 5426208"/>
              <a:gd name="connsiteY18" fmla="*/ 2973071 h 6199726"/>
              <a:gd name="connsiteX19" fmla="*/ 2391566 w 5426208"/>
              <a:gd name="connsiteY19" fmla="*/ 1651865 h 6199726"/>
              <a:gd name="connsiteX20" fmla="*/ 2042048 w 5426208"/>
              <a:gd name="connsiteY20" fmla="*/ 680694 h 6199726"/>
              <a:gd name="connsiteX21" fmla="*/ 1976061 w 5426208"/>
              <a:gd name="connsiteY21" fmla="*/ 237634 h 6199726"/>
              <a:gd name="connsiteX22" fmla="*/ 1853512 w 5426208"/>
              <a:gd name="connsiteY22" fmla="*/ 1964 h 6199726"/>
              <a:gd name="connsiteX23" fmla="*/ 1674403 w 5426208"/>
              <a:gd name="connsiteY23" fmla="*/ 360183 h 6199726"/>
              <a:gd name="connsiteX24" fmla="*/ 1504721 w 5426208"/>
              <a:gd name="connsiteY24" fmla="*/ 1415985 h 6199726"/>
              <a:gd name="connsiteX25" fmla="*/ 1919500 w 5426208"/>
              <a:gd name="connsiteY25" fmla="*/ 2745164 h 6199726"/>
              <a:gd name="connsiteX26" fmla="*/ 2525505 w 5426208"/>
              <a:gd name="connsiteY26" fmla="*/ 3885807 h 6199726"/>
              <a:gd name="connsiteX27" fmla="*/ 2507282 w 5426208"/>
              <a:gd name="connsiteY27" fmla="*/ 4079026 h 6199726"/>
              <a:gd name="connsiteX28" fmla="*/ 1259624 w 5426208"/>
              <a:gd name="connsiteY28" fmla="*/ 2566055 h 6199726"/>
              <a:gd name="connsiteX29" fmla="*/ 760003 w 5426208"/>
              <a:gd name="connsiteY29" fmla="*/ 2019300 h 6199726"/>
              <a:gd name="connsiteX30" fmla="*/ 213248 w 5426208"/>
              <a:gd name="connsiteY30" fmla="*/ 1510253 h 6199726"/>
              <a:gd name="connsiteX31" fmla="*/ 213248 w 5426208"/>
              <a:gd name="connsiteY31" fmla="*/ 1642228 h 6199726"/>
              <a:gd name="connsiteX32" fmla="*/ 694015 w 5426208"/>
              <a:gd name="connsiteY32" fmla="*/ 2980834 h 6199726"/>
              <a:gd name="connsiteX33" fmla="*/ 1287904 w 5426208"/>
              <a:gd name="connsiteY33" fmla="*/ 4102624 h 6199726"/>
              <a:gd name="connsiteX34" fmla="*/ 2042048 w 5426208"/>
              <a:gd name="connsiteY34" fmla="*/ 4715366 h 6199726"/>
              <a:gd name="connsiteX35" fmla="*/ 2771689 w 5426208"/>
              <a:gd name="connsiteY35" fmla="*/ 5012089 h 6199726"/>
              <a:gd name="connsiteX36" fmla="*/ 2258473 w 5426208"/>
              <a:gd name="connsiteY36" fmla="*/ 5048142 h 6199726"/>
              <a:gd name="connsiteX37" fmla="*/ 1485802 w 5426208"/>
              <a:gd name="connsiteY37" fmla="*/ 4878460 h 6199726"/>
              <a:gd name="connsiteX38" fmla="*/ 760003 w 5426208"/>
              <a:gd name="connsiteY38" fmla="*/ 4187465 h 6199726"/>
              <a:gd name="connsiteX39" fmla="*/ 260382 w 5426208"/>
              <a:gd name="connsiteY39" fmla="*/ 3291919 h 6199726"/>
              <a:gd name="connsiteX40" fmla="*/ 5859 w 5426208"/>
              <a:gd name="connsiteY40" fmla="*/ 2924273 h 6199726"/>
              <a:gd name="connsiteX41" fmla="*/ 109554 w 5426208"/>
              <a:gd name="connsiteY41" fmla="*/ 3518162 h 6199726"/>
              <a:gd name="connsiteX42" fmla="*/ 420638 w 5426208"/>
              <a:gd name="connsiteY42" fmla="*/ 4922756 h 6199726"/>
              <a:gd name="connsiteX43" fmla="*/ 967661 w 5426208"/>
              <a:gd name="connsiteY43" fmla="*/ 5506207 h 6199726"/>
              <a:gd name="connsiteX44" fmla="*/ 1523574 w 5426208"/>
              <a:gd name="connsiteY44" fmla="*/ 5761741 h 6199726"/>
              <a:gd name="connsiteX45" fmla="*/ 2369727 w 5426208"/>
              <a:gd name="connsiteY45" fmla="*/ 5813687 h 6199726"/>
              <a:gd name="connsiteX46" fmla="*/ 3483886 w 5426208"/>
              <a:gd name="connsiteY46" fmla="*/ 5540090 h 6199726"/>
              <a:gd name="connsiteX47" fmla="*/ 3575885 w 5426208"/>
              <a:gd name="connsiteY47" fmla="*/ 5668217 h 6199726"/>
              <a:gd name="connsiteX48" fmla="*/ 3506134 w 5426208"/>
              <a:gd name="connsiteY48" fmla="*/ 6199726 h 6199726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391566 w 5426208"/>
              <a:gd name="connsiteY19" fmla="*/ 1651870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25505 w 5426208"/>
              <a:gd name="connsiteY26" fmla="*/ 3885812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87904 w 5426208"/>
              <a:gd name="connsiteY33" fmla="*/ 4102629 h 6199731"/>
              <a:gd name="connsiteX34" fmla="*/ 2042048 w 5426208"/>
              <a:gd name="connsiteY34" fmla="*/ 471537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369727 w 5426208"/>
              <a:gd name="connsiteY45" fmla="*/ 5813692 h 6199731"/>
              <a:gd name="connsiteX46" fmla="*/ 3483886 w 5426208"/>
              <a:gd name="connsiteY46" fmla="*/ 5540095 h 6199731"/>
              <a:gd name="connsiteX47" fmla="*/ 3575885 w 5426208"/>
              <a:gd name="connsiteY47" fmla="*/ 5668222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25505 w 5426208"/>
              <a:gd name="connsiteY26" fmla="*/ 3885812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87904 w 5426208"/>
              <a:gd name="connsiteY33" fmla="*/ 4102629 h 6199731"/>
              <a:gd name="connsiteX34" fmla="*/ 2042048 w 5426208"/>
              <a:gd name="connsiteY34" fmla="*/ 471537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369727 w 5426208"/>
              <a:gd name="connsiteY45" fmla="*/ 5813692 h 6199731"/>
              <a:gd name="connsiteX46" fmla="*/ 3483886 w 5426208"/>
              <a:gd name="connsiteY46" fmla="*/ 5540095 h 6199731"/>
              <a:gd name="connsiteX47" fmla="*/ 3575885 w 5426208"/>
              <a:gd name="connsiteY47" fmla="*/ 5668222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87904 w 5426208"/>
              <a:gd name="connsiteY33" fmla="*/ 4102629 h 6199731"/>
              <a:gd name="connsiteX34" fmla="*/ 2042048 w 5426208"/>
              <a:gd name="connsiteY34" fmla="*/ 471537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369727 w 5426208"/>
              <a:gd name="connsiteY45" fmla="*/ 5813692 h 6199731"/>
              <a:gd name="connsiteX46" fmla="*/ 3483886 w 5426208"/>
              <a:gd name="connsiteY46" fmla="*/ 5540095 h 6199731"/>
              <a:gd name="connsiteX47" fmla="*/ 3575885 w 5426208"/>
              <a:gd name="connsiteY47" fmla="*/ 5668222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87904 w 5426208"/>
              <a:gd name="connsiteY33" fmla="*/ 4102629 h 6199731"/>
              <a:gd name="connsiteX34" fmla="*/ 2042048 w 5426208"/>
              <a:gd name="connsiteY34" fmla="*/ 471537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369727 w 5426208"/>
              <a:gd name="connsiteY45" fmla="*/ 5813692 h 6199731"/>
              <a:gd name="connsiteX46" fmla="*/ 3483886 w 5426208"/>
              <a:gd name="connsiteY46" fmla="*/ 5540095 h 6199731"/>
              <a:gd name="connsiteX47" fmla="*/ 3575885 w 5426208"/>
              <a:gd name="connsiteY47" fmla="*/ 5668222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87904 w 5426208"/>
              <a:gd name="connsiteY33" fmla="*/ 4102629 h 6199731"/>
              <a:gd name="connsiteX34" fmla="*/ 2015715 w 5426208"/>
              <a:gd name="connsiteY34" fmla="*/ 465210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369727 w 5426208"/>
              <a:gd name="connsiteY45" fmla="*/ 5813692 h 6199731"/>
              <a:gd name="connsiteX46" fmla="*/ 3483886 w 5426208"/>
              <a:gd name="connsiteY46" fmla="*/ 5540095 h 6199731"/>
              <a:gd name="connsiteX47" fmla="*/ 3575885 w 5426208"/>
              <a:gd name="connsiteY47" fmla="*/ 5668222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369727 w 5426208"/>
              <a:gd name="connsiteY45" fmla="*/ 5813692 h 6199731"/>
              <a:gd name="connsiteX46" fmla="*/ 3483886 w 5426208"/>
              <a:gd name="connsiteY46" fmla="*/ 5540095 h 6199731"/>
              <a:gd name="connsiteX47" fmla="*/ 3575885 w 5426208"/>
              <a:gd name="connsiteY47" fmla="*/ 5668222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369727 w 5426208"/>
              <a:gd name="connsiteY45" fmla="*/ 5813692 h 6199731"/>
              <a:gd name="connsiteX46" fmla="*/ 3483886 w 5426208"/>
              <a:gd name="connsiteY46" fmla="*/ 5540095 h 6199731"/>
              <a:gd name="connsiteX47" fmla="*/ 3500869 w 5426208"/>
              <a:gd name="connsiteY47" fmla="*/ 5718513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369727 w 5426208"/>
              <a:gd name="connsiteY45" fmla="*/ 5813692 h 6199731"/>
              <a:gd name="connsiteX46" fmla="*/ 3384948 w 5426208"/>
              <a:gd name="connsiteY46" fmla="*/ 5645372 h 6199731"/>
              <a:gd name="connsiteX47" fmla="*/ 3500869 w 5426208"/>
              <a:gd name="connsiteY47" fmla="*/ 5718513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369727 w 5426208"/>
              <a:gd name="connsiteY45" fmla="*/ 5813692 h 6199731"/>
              <a:gd name="connsiteX46" fmla="*/ 3384948 w 5426208"/>
              <a:gd name="connsiteY46" fmla="*/ 5645372 h 6199731"/>
              <a:gd name="connsiteX47" fmla="*/ 3500869 w 5426208"/>
              <a:gd name="connsiteY47" fmla="*/ 5718513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771689 w 5426208"/>
              <a:gd name="connsiteY35" fmla="*/ 501209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471273 w 5426208"/>
              <a:gd name="connsiteY45" fmla="*/ 5841898 h 6199731"/>
              <a:gd name="connsiteX46" fmla="*/ 3384948 w 5426208"/>
              <a:gd name="connsiteY46" fmla="*/ 5645372 h 6199731"/>
              <a:gd name="connsiteX47" fmla="*/ 3500869 w 5426208"/>
              <a:gd name="connsiteY47" fmla="*/ 5718513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631307 w 5426208"/>
              <a:gd name="connsiteY35" fmla="*/ 497455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471273 w 5426208"/>
              <a:gd name="connsiteY45" fmla="*/ 5841898 h 6199731"/>
              <a:gd name="connsiteX46" fmla="*/ 3384948 w 5426208"/>
              <a:gd name="connsiteY46" fmla="*/ 5645372 h 6199731"/>
              <a:gd name="connsiteX47" fmla="*/ 3500869 w 5426208"/>
              <a:gd name="connsiteY47" fmla="*/ 5718513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631307 w 5426208"/>
              <a:gd name="connsiteY35" fmla="*/ 4974554 h 6199731"/>
              <a:gd name="connsiteX36" fmla="*/ 2258473 w 5426208"/>
              <a:gd name="connsiteY36" fmla="*/ 504814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471273 w 5426208"/>
              <a:gd name="connsiteY45" fmla="*/ 5841898 h 6199731"/>
              <a:gd name="connsiteX46" fmla="*/ 3384948 w 5426208"/>
              <a:gd name="connsiteY46" fmla="*/ 5645372 h 6199731"/>
              <a:gd name="connsiteX47" fmla="*/ 3500869 w 5426208"/>
              <a:gd name="connsiteY47" fmla="*/ 5718513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631307 w 5426208"/>
              <a:gd name="connsiteY35" fmla="*/ 4974554 h 6199731"/>
              <a:gd name="connsiteX36" fmla="*/ 2175214 w 5426208"/>
              <a:gd name="connsiteY36" fmla="*/ 5005357 h 6199731"/>
              <a:gd name="connsiteX37" fmla="*/ 1485802 w 5426208"/>
              <a:gd name="connsiteY37" fmla="*/ 4878465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471273 w 5426208"/>
              <a:gd name="connsiteY45" fmla="*/ 5841898 h 6199731"/>
              <a:gd name="connsiteX46" fmla="*/ 3384948 w 5426208"/>
              <a:gd name="connsiteY46" fmla="*/ 5645372 h 6199731"/>
              <a:gd name="connsiteX47" fmla="*/ 3500869 w 5426208"/>
              <a:gd name="connsiteY47" fmla="*/ 5718513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631307 w 5426208"/>
              <a:gd name="connsiteY35" fmla="*/ 4974554 h 6199731"/>
              <a:gd name="connsiteX36" fmla="*/ 2175214 w 5426208"/>
              <a:gd name="connsiteY36" fmla="*/ 5005357 h 6199731"/>
              <a:gd name="connsiteX37" fmla="*/ 1502268 w 5426208"/>
              <a:gd name="connsiteY37" fmla="*/ 4791324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471273 w 5426208"/>
              <a:gd name="connsiteY45" fmla="*/ 5841898 h 6199731"/>
              <a:gd name="connsiteX46" fmla="*/ 3384948 w 5426208"/>
              <a:gd name="connsiteY46" fmla="*/ 5645372 h 6199731"/>
              <a:gd name="connsiteX47" fmla="*/ 3500869 w 5426208"/>
              <a:gd name="connsiteY47" fmla="*/ 5718513 h 6199731"/>
              <a:gd name="connsiteX48" fmla="*/ 3506134 w 5426208"/>
              <a:gd name="connsiteY48" fmla="*/ 6199731 h 6199731"/>
              <a:gd name="connsiteX0" fmla="*/ 4469964 w 5426208"/>
              <a:gd name="connsiteY0" fmla="*/ 6067996 h 6199731"/>
              <a:gd name="connsiteX1" fmla="*/ 4282215 w 5426208"/>
              <a:gd name="connsiteY1" fmla="*/ 5520241 h 6199731"/>
              <a:gd name="connsiteX2" fmla="*/ 4330110 w 5426208"/>
              <a:gd name="connsiteY2" fmla="*/ 5252182 h 6199731"/>
              <a:gd name="connsiteX3" fmla="*/ 4631881 w 5426208"/>
              <a:gd name="connsiteY3" fmla="*/ 4847196 h 6199731"/>
              <a:gd name="connsiteX4" fmla="*/ 5058626 w 5426208"/>
              <a:gd name="connsiteY4" fmla="*/ 3800971 h 6199731"/>
              <a:gd name="connsiteX5" fmla="*/ 5416844 w 5426208"/>
              <a:gd name="connsiteY5" fmla="*/ 2735742 h 6199731"/>
              <a:gd name="connsiteX6" fmla="*/ 5253752 w 5426208"/>
              <a:gd name="connsiteY6" fmla="*/ 2747942 h 6199731"/>
              <a:gd name="connsiteX7" fmla="*/ 4553133 w 5426208"/>
              <a:gd name="connsiteY7" fmla="*/ 3267459 h 6199731"/>
              <a:gd name="connsiteX8" fmla="*/ 3980892 w 5426208"/>
              <a:gd name="connsiteY8" fmla="*/ 4210612 h 6199731"/>
              <a:gd name="connsiteX9" fmla="*/ 4002122 w 5426208"/>
              <a:gd name="connsiteY9" fmla="*/ 3520514 h 6199731"/>
              <a:gd name="connsiteX10" fmla="*/ 4261463 w 5426208"/>
              <a:gd name="connsiteY10" fmla="*/ 1983300 h 6199731"/>
              <a:gd name="connsiteX11" fmla="*/ 4416873 w 5426208"/>
              <a:gd name="connsiteY11" fmla="*/ 1383760 h 6199731"/>
              <a:gd name="connsiteX12" fmla="*/ 4596120 w 5426208"/>
              <a:gd name="connsiteY12" fmla="*/ 925306 h 6199731"/>
              <a:gd name="connsiteX13" fmla="*/ 4049958 w 5426208"/>
              <a:gd name="connsiteY13" fmla="*/ 1199173 h 6199731"/>
              <a:gd name="connsiteX14" fmla="*/ 3488008 w 5426208"/>
              <a:gd name="connsiteY14" fmla="*/ 2315594 h 6199731"/>
              <a:gd name="connsiteX15" fmla="*/ 3287203 w 5426208"/>
              <a:gd name="connsiteY15" fmla="*/ 3409267 h 6199731"/>
              <a:gd name="connsiteX16" fmla="*/ 3292845 w 5426208"/>
              <a:gd name="connsiteY16" fmla="*/ 4093202 h 6199731"/>
              <a:gd name="connsiteX17" fmla="*/ 3192806 w 5426208"/>
              <a:gd name="connsiteY17" fmla="*/ 3842808 h 6199731"/>
              <a:gd name="connsiteX18" fmla="*/ 3006290 w 5426208"/>
              <a:gd name="connsiteY18" fmla="*/ 2973076 h 6199731"/>
              <a:gd name="connsiteX19" fmla="*/ 2437902 w 5426208"/>
              <a:gd name="connsiteY19" fmla="*/ 1628845 h 6199731"/>
              <a:gd name="connsiteX20" fmla="*/ 2086078 w 5426208"/>
              <a:gd name="connsiteY20" fmla="*/ 683692 h 6199731"/>
              <a:gd name="connsiteX21" fmla="*/ 1976061 w 5426208"/>
              <a:gd name="connsiteY21" fmla="*/ 237639 h 6199731"/>
              <a:gd name="connsiteX22" fmla="*/ 1853512 w 5426208"/>
              <a:gd name="connsiteY22" fmla="*/ 1969 h 6199731"/>
              <a:gd name="connsiteX23" fmla="*/ 1674403 w 5426208"/>
              <a:gd name="connsiteY23" fmla="*/ 360188 h 6199731"/>
              <a:gd name="connsiteX24" fmla="*/ 1504721 w 5426208"/>
              <a:gd name="connsiteY24" fmla="*/ 1415990 h 6199731"/>
              <a:gd name="connsiteX25" fmla="*/ 1919500 w 5426208"/>
              <a:gd name="connsiteY25" fmla="*/ 2745169 h 6199731"/>
              <a:gd name="connsiteX26" fmla="*/ 2511779 w 5426208"/>
              <a:gd name="connsiteY26" fmla="*/ 3912880 h 6199731"/>
              <a:gd name="connsiteX27" fmla="*/ 2507282 w 5426208"/>
              <a:gd name="connsiteY27" fmla="*/ 4079031 h 6199731"/>
              <a:gd name="connsiteX28" fmla="*/ 1259624 w 5426208"/>
              <a:gd name="connsiteY28" fmla="*/ 2566060 h 6199731"/>
              <a:gd name="connsiteX29" fmla="*/ 760003 w 5426208"/>
              <a:gd name="connsiteY29" fmla="*/ 2019305 h 6199731"/>
              <a:gd name="connsiteX30" fmla="*/ 213248 w 5426208"/>
              <a:gd name="connsiteY30" fmla="*/ 1510258 h 6199731"/>
              <a:gd name="connsiteX31" fmla="*/ 213248 w 5426208"/>
              <a:gd name="connsiteY31" fmla="*/ 1642233 h 6199731"/>
              <a:gd name="connsiteX32" fmla="*/ 694015 w 5426208"/>
              <a:gd name="connsiteY32" fmla="*/ 2980839 h 6199731"/>
              <a:gd name="connsiteX33" fmla="*/ 1253280 w 5426208"/>
              <a:gd name="connsiteY33" fmla="*/ 4010799 h 6199731"/>
              <a:gd name="connsiteX34" fmla="*/ 2015715 w 5426208"/>
              <a:gd name="connsiteY34" fmla="*/ 4652101 h 6199731"/>
              <a:gd name="connsiteX35" fmla="*/ 2631307 w 5426208"/>
              <a:gd name="connsiteY35" fmla="*/ 4974554 h 6199731"/>
              <a:gd name="connsiteX36" fmla="*/ 2175214 w 5426208"/>
              <a:gd name="connsiteY36" fmla="*/ 5005357 h 6199731"/>
              <a:gd name="connsiteX37" fmla="*/ 1502268 w 5426208"/>
              <a:gd name="connsiteY37" fmla="*/ 4791324 h 6199731"/>
              <a:gd name="connsiteX38" fmla="*/ 760003 w 5426208"/>
              <a:gd name="connsiteY38" fmla="*/ 4187470 h 6199731"/>
              <a:gd name="connsiteX39" fmla="*/ 260382 w 5426208"/>
              <a:gd name="connsiteY39" fmla="*/ 3291924 h 6199731"/>
              <a:gd name="connsiteX40" fmla="*/ 5859 w 5426208"/>
              <a:gd name="connsiteY40" fmla="*/ 2924278 h 6199731"/>
              <a:gd name="connsiteX41" fmla="*/ 109554 w 5426208"/>
              <a:gd name="connsiteY41" fmla="*/ 3518167 h 6199731"/>
              <a:gd name="connsiteX42" fmla="*/ 420638 w 5426208"/>
              <a:gd name="connsiteY42" fmla="*/ 4922761 h 6199731"/>
              <a:gd name="connsiteX43" fmla="*/ 967661 w 5426208"/>
              <a:gd name="connsiteY43" fmla="*/ 5506212 h 6199731"/>
              <a:gd name="connsiteX44" fmla="*/ 1523574 w 5426208"/>
              <a:gd name="connsiteY44" fmla="*/ 5761746 h 6199731"/>
              <a:gd name="connsiteX45" fmla="*/ 2471273 w 5426208"/>
              <a:gd name="connsiteY45" fmla="*/ 5841898 h 6199731"/>
              <a:gd name="connsiteX46" fmla="*/ 3384948 w 5426208"/>
              <a:gd name="connsiteY46" fmla="*/ 5645372 h 6199731"/>
              <a:gd name="connsiteX47" fmla="*/ 3500869 w 5426208"/>
              <a:gd name="connsiteY47" fmla="*/ 5718513 h 6199731"/>
              <a:gd name="connsiteX48" fmla="*/ 3506134 w 5426208"/>
              <a:gd name="connsiteY48" fmla="*/ 6199731 h 6199731"/>
              <a:gd name="connsiteX0" fmla="*/ 4469964 w 5426208"/>
              <a:gd name="connsiteY0" fmla="*/ 6068369 h 6200104"/>
              <a:gd name="connsiteX1" fmla="*/ 4282215 w 5426208"/>
              <a:gd name="connsiteY1" fmla="*/ 5520614 h 6200104"/>
              <a:gd name="connsiteX2" fmla="*/ 4330110 w 5426208"/>
              <a:gd name="connsiteY2" fmla="*/ 5252555 h 6200104"/>
              <a:gd name="connsiteX3" fmla="*/ 4631881 w 5426208"/>
              <a:gd name="connsiteY3" fmla="*/ 4847569 h 6200104"/>
              <a:gd name="connsiteX4" fmla="*/ 5058626 w 5426208"/>
              <a:gd name="connsiteY4" fmla="*/ 3801344 h 6200104"/>
              <a:gd name="connsiteX5" fmla="*/ 5416844 w 5426208"/>
              <a:gd name="connsiteY5" fmla="*/ 2736115 h 6200104"/>
              <a:gd name="connsiteX6" fmla="*/ 5253752 w 5426208"/>
              <a:gd name="connsiteY6" fmla="*/ 2748315 h 6200104"/>
              <a:gd name="connsiteX7" fmla="*/ 4553133 w 5426208"/>
              <a:gd name="connsiteY7" fmla="*/ 3267832 h 6200104"/>
              <a:gd name="connsiteX8" fmla="*/ 3980892 w 5426208"/>
              <a:gd name="connsiteY8" fmla="*/ 4210985 h 6200104"/>
              <a:gd name="connsiteX9" fmla="*/ 4002122 w 5426208"/>
              <a:gd name="connsiteY9" fmla="*/ 3520887 h 6200104"/>
              <a:gd name="connsiteX10" fmla="*/ 4261463 w 5426208"/>
              <a:gd name="connsiteY10" fmla="*/ 1983673 h 6200104"/>
              <a:gd name="connsiteX11" fmla="*/ 4416873 w 5426208"/>
              <a:gd name="connsiteY11" fmla="*/ 1384133 h 6200104"/>
              <a:gd name="connsiteX12" fmla="*/ 4596120 w 5426208"/>
              <a:gd name="connsiteY12" fmla="*/ 925679 h 6200104"/>
              <a:gd name="connsiteX13" fmla="*/ 4049958 w 5426208"/>
              <a:gd name="connsiteY13" fmla="*/ 1199546 h 6200104"/>
              <a:gd name="connsiteX14" fmla="*/ 3488008 w 5426208"/>
              <a:gd name="connsiteY14" fmla="*/ 2315967 h 6200104"/>
              <a:gd name="connsiteX15" fmla="*/ 3287203 w 5426208"/>
              <a:gd name="connsiteY15" fmla="*/ 3409640 h 6200104"/>
              <a:gd name="connsiteX16" fmla="*/ 3292845 w 5426208"/>
              <a:gd name="connsiteY16" fmla="*/ 4093575 h 6200104"/>
              <a:gd name="connsiteX17" fmla="*/ 3192806 w 5426208"/>
              <a:gd name="connsiteY17" fmla="*/ 3843181 h 6200104"/>
              <a:gd name="connsiteX18" fmla="*/ 3006290 w 5426208"/>
              <a:gd name="connsiteY18" fmla="*/ 2973449 h 6200104"/>
              <a:gd name="connsiteX19" fmla="*/ 2437902 w 5426208"/>
              <a:gd name="connsiteY19" fmla="*/ 1629218 h 6200104"/>
              <a:gd name="connsiteX20" fmla="*/ 2116465 w 5426208"/>
              <a:gd name="connsiteY20" fmla="*/ 842913 h 6200104"/>
              <a:gd name="connsiteX21" fmla="*/ 1976061 w 5426208"/>
              <a:gd name="connsiteY21" fmla="*/ 238012 h 6200104"/>
              <a:gd name="connsiteX22" fmla="*/ 1853512 w 5426208"/>
              <a:gd name="connsiteY22" fmla="*/ 2342 h 6200104"/>
              <a:gd name="connsiteX23" fmla="*/ 1674403 w 5426208"/>
              <a:gd name="connsiteY23" fmla="*/ 360561 h 6200104"/>
              <a:gd name="connsiteX24" fmla="*/ 1504721 w 5426208"/>
              <a:gd name="connsiteY24" fmla="*/ 1416363 h 6200104"/>
              <a:gd name="connsiteX25" fmla="*/ 1919500 w 5426208"/>
              <a:gd name="connsiteY25" fmla="*/ 2745542 h 6200104"/>
              <a:gd name="connsiteX26" fmla="*/ 2511779 w 5426208"/>
              <a:gd name="connsiteY26" fmla="*/ 3913253 h 6200104"/>
              <a:gd name="connsiteX27" fmla="*/ 2507282 w 5426208"/>
              <a:gd name="connsiteY27" fmla="*/ 4079404 h 6200104"/>
              <a:gd name="connsiteX28" fmla="*/ 1259624 w 5426208"/>
              <a:gd name="connsiteY28" fmla="*/ 2566433 h 6200104"/>
              <a:gd name="connsiteX29" fmla="*/ 760003 w 5426208"/>
              <a:gd name="connsiteY29" fmla="*/ 2019678 h 6200104"/>
              <a:gd name="connsiteX30" fmla="*/ 213248 w 5426208"/>
              <a:gd name="connsiteY30" fmla="*/ 1510631 h 6200104"/>
              <a:gd name="connsiteX31" fmla="*/ 213248 w 5426208"/>
              <a:gd name="connsiteY31" fmla="*/ 1642606 h 6200104"/>
              <a:gd name="connsiteX32" fmla="*/ 694015 w 5426208"/>
              <a:gd name="connsiteY32" fmla="*/ 2981212 h 6200104"/>
              <a:gd name="connsiteX33" fmla="*/ 1253280 w 5426208"/>
              <a:gd name="connsiteY33" fmla="*/ 4011172 h 6200104"/>
              <a:gd name="connsiteX34" fmla="*/ 2015715 w 5426208"/>
              <a:gd name="connsiteY34" fmla="*/ 4652474 h 6200104"/>
              <a:gd name="connsiteX35" fmla="*/ 2631307 w 5426208"/>
              <a:gd name="connsiteY35" fmla="*/ 4974927 h 6200104"/>
              <a:gd name="connsiteX36" fmla="*/ 2175214 w 5426208"/>
              <a:gd name="connsiteY36" fmla="*/ 5005730 h 6200104"/>
              <a:gd name="connsiteX37" fmla="*/ 1502268 w 5426208"/>
              <a:gd name="connsiteY37" fmla="*/ 4791697 h 6200104"/>
              <a:gd name="connsiteX38" fmla="*/ 760003 w 5426208"/>
              <a:gd name="connsiteY38" fmla="*/ 4187843 h 6200104"/>
              <a:gd name="connsiteX39" fmla="*/ 260382 w 5426208"/>
              <a:gd name="connsiteY39" fmla="*/ 3292297 h 6200104"/>
              <a:gd name="connsiteX40" fmla="*/ 5859 w 5426208"/>
              <a:gd name="connsiteY40" fmla="*/ 2924651 h 6200104"/>
              <a:gd name="connsiteX41" fmla="*/ 109554 w 5426208"/>
              <a:gd name="connsiteY41" fmla="*/ 3518540 h 6200104"/>
              <a:gd name="connsiteX42" fmla="*/ 420638 w 5426208"/>
              <a:gd name="connsiteY42" fmla="*/ 4923134 h 6200104"/>
              <a:gd name="connsiteX43" fmla="*/ 967661 w 5426208"/>
              <a:gd name="connsiteY43" fmla="*/ 5506585 h 6200104"/>
              <a:gd name="connsiteX44" fmla="*/ 1523574 w 5426208"/>
              <a:gd name="connsiteY44" fmla="*/ 5762119 h 6200104"/>
              <a:gd name="connsiteX45" fmla="*/ 2471273 w 5426208"/>
              <a:gd name="connsiteY45" fmla="*/ 5842271 h 6200104"/>
              <a:gd name="connsiteX46" fmla="*/ 3384948 w 5426208"/>
              <a:gd name="connsiteY46" fmla="*/ 5645745 h 6200104"/>
              <a:gd name="connsiteX47" fmla="*/ 3500869 w 5426208"/>
              <a:gd name="connsiteY47" fmla="*/ 5718886 h 6200104"/>
              <a:gd name="connsiteX48" fmla="*/ 3506134 w 5426208"/>
              <a:gd name="connsiteY48" fmla="*/ 6200104 h 6200104"/>
              <a:gd name="connsiteX0" fmla="*/ 4469964 w 5426208"/>
              <a:gd name="connsiteY0" fmla="*/ 6083203 h 6214938"/>
              <a:gd name="connsiteX1" fmla="*/ 4282215 w 5426208"/>
              <a:gd name="connsiteY1" fmla="*/ 5535448 h 6214938"/>
              <a:gd name="connsiteX2" fmla="*/ 4330110 w 5426208"/>
              <a:gd name="connsiteY2" fmla="*/ 5267389 h 6214938"/>
              <a:gd name="connsiteX3" fmla="*/ 4631881 w 5426208"/>
              <a:gd name="connsiteY3" fmla="*/ 4862403 h 6214938"/>
              <a:gd name="connsiteX4" fmla="*/ 5058626 w 5426208"/>
              <a:gd name="connsiteY4" fmla="*/ 3816178 h 6214938"/>
              <a:gd name="connsiteX5" fmla="*/ 5416844 w 5426208"/>
              <a:gd name="connsiteY5" fmla="*/ 2750949 h 6214938"/>
              <a:gd name="connsiteX6" fmla="*/ 5253752 w 5426208"/>
              <a:gd name="connsiteY6" fmla="*/ 2763149 h 6214938"/>
              <a:gd name="connsiteX7" fmla="*/ 4553133 w 5426208"/>
              <a:gd name="connsiteY7" fmla="*/ 3282666 h 6214938"/>
              <a:gd name="connsiteX8" fmla="*/ 3980892 w 5426208"/>
              <a:gd name="connsiteY8" fmla="*/ 4225819 h 6214938"/>
              <a:gd name="connsiteX9" fmla="*/ 4002122 w 5426208"/>
              <a:gd name="connsiteY9" fmla="*/ 3535721 h 6214938"/>
              <a:gd name="connsiteX10" fmla="*/ 4261463 w 5426208"/>
              <a:gd name="connsiteY10" fmla="*/ 1998507 h 6214938"/>
              <a:gd name="connsiteX11" fmla="*/ 4416873 w 5426208"/>
              <a:gd name="connsiteY11" fmla="*/ 1398967 h 6214938"/>
              <a:gd name="connsiteX12" fmla="*/ 4596120 w 5426208"/>
              <a:gd name="connsiteY12" fmla="*/ 940513 h 6214938"/>
              <a:gd name="connsiteX13" fmla="*/ 4049958 w 5426208"/>
              <a:gd name="connsiteY13" fmla="*/ 1214380 h 6214938"/>
              <a:gd name="connsiteX14" fmla="*/ 3488008 w 5426208"/>
              <a:gd name="connsiteY14" fmla="*/ 2330801 h 6214938"/>
              <a:gd name="connsiteX15" fmla="*/ 3287203 w 5426208"/>
              <a:gd name="connsiteY15" fmla="*/ 3424474 h 6214938"/>
              <a:gd name="connsiteX16" fmla="*/ 3292845 w 5426208"/>
              <a:gd name="connsiteY16" fmla="*/ 4108409 h 6214938"/>
              <a:gd name="connsiteX17" fmla="*/ 3192806 w 5426208"/>
              <a:gd name="connsiteY17" fmla="*/ 3858015 h 6214938"/>
              <a:gd name="connsiteX18" fmla="*/ 3006290 w 5426208"/>
              <a:gd name="connsiteY18" fmla="*/ 2988283 h 6214938"/>
              <a:gd name="connsiteX19" fmla="*/ 2437902 w 5426208"/>
              <a:gd name="connsiteY19" fmla="*/ 1644052 h 6214938"/>
              <a:gd name="connsiteX20" fmla="*/ 2116465 w 5426208"/>
              <a:gd name="connsiteY20" fmla="*/ 857747 h 6214938"/>
              <a:gd name="connsiteX21" fmla="*/ 1976061 w 5426208"/>
              <a:gd name="connsiteY21" fmla="*/ 252846 h 6214938"/>
              <a:gd name="connsiteX22" fmla="*/ 1853512 w 5426208"/>
              <a:gd name="connsiteY22" fmla="*/ 17176 h 6214938"/>
              <a:gd name="connsiteX23" fmla="*/ 1612673 w 5426208"/>
              <a:gd name="connsiteY23" fmla="*/ 683202 h 6214938"/>
              <a:gd name="connsiteX24" fmla="*/ 1504721 w 5426208"/>
              <a:gd name="connsiteY24" fmla="*/ 1431197 h 6214938"/>
              <a:gd name="connsiteX25" fmla="*/ 1919500 w 5426208"/>
              <a:gd name="connsiteY25" fmla="*/ 2760376 h 6214938"/>
              <a:gd name="connsiteX26" fmla="*/ 2511779 w 5426208"/>
              <a:gd name="connsiteY26" fmla="*/ 3928087 h 6214938"/>
              <a:gd name="connsiteX27" fmla="*/ 2507282 w 5426208"/>
              <a:gd name="connsiteY27" fmla="*/ 4094238 h 6214938"/>
              <a:gd name="connsiteX28" fmla="*/ 1259624 w 5426208"/>
              <a:gd name="connsiteY28" fmla="*/ 2581267 h 6214938"/>
              <a:gd name="connsiteX29" fmla="*/ 760003 w 5426208"/>
              <a:gd name="connsiteY29" fmla="*/ 2034512 h 6214938"/>
              <a:gd name="connsiteX30" fmla="*/ 213248 w 5426208"/>
              <a:gd name="connsiteY30" fmla="*/ 1525465 h 6214938"/>
              <a:gd name="connsiteX31" fmla="*/ 213248 w 5426208"/>
              <a:gd name="connsiteY31" fmla="*/ 1657440 h 6214938"/>
              <a:gd name="connsiteX32" fmla="*/ 694015 w 5426208"/>
              <a:gd name="connsiteY32" fmla="*/ 2996046 h 6214938"/>
              <a:gd name="connsiteX33" fmla="*/ 1253280 w 5426208"/>
              <a:gd name="connsiteY33" fmla="*/ 4026006 h 6214938"/>
              <a:gd name="connsiteX34" fmla="*/ 2015715 w 5426208"/>
              <a:gd name="connsiteY34" fmla="*/ 4667308 h 6214938"/>
              <a:gd name="connsiteX35" fmla="*/ 2631307 w 5426208"/>
              <a:gd name="connsiteY35" fmla="*/ 4989761 h 6214938"/>
              <a:gd name="connsiteX36" fmla="*/ 2175214 w 5426208"/>
              <a:gd name="connsiteY36" fmla="*/ 5020564 h 6214938"/>
              <a:gd name="connsiteX37" fmla="*/ 1502268 w 5426208"/>
              <a:gd name="connsiteY37" fmla="*/ 4806531 h 6214938"/>
              <a:gd name="connsiteX38" fmla="*/ 760003 w 5426208"/>
              <a:gd name="connsiteY38" fmla="*/ 4202677 h 6214938"/>
              <a:gd name="connsiteX39" fmla="*/ 260382 w 5426208"/>
              <a:gd name="connsiteY39" fmla="*/ 3307131 h 6214938"/>
              <a:gd name="connsiteX40" fmla="*/ 5859 w 5426208"/>
              <a:gd name="connsiteY40" fmla="*/ 2939485 h 6214938"/>
              <a:gd name="connsiteX41" fmla="*/ 109554 w 5426208"/>
              <a:gd name="connsiteY41" fmla="*/ 3533374 h 6214938"/>
              <a:gd name="connsiteX42" fmla="*/ 420638 w 5426208"/>
              <a:gd name="connsiteY42" fmla="*/ 4937968 h 6214938"/>
              <a:gd name="connsiteX43" fmla="*/ 967661 w 5426208"/>
              <a:gd name="connsiteY43" fmla="*/ 5521419 h 6214938"/>
              <a:gd name="connsiteX44" fmla="*/ 1523574 w 5426208"/>
              <a:gd name="connsiteY44" fmla="*/ 5776953 h 6214938"/>
              <a:gd name="connsiteX45" fmla="*/ 2471273 w 5426208"/>
              <a:gd name="connsiteY45" fmla="*/ 5857105 h 6214938"/>
              <a:gd name="connsiteX46" fmla="*/ 3384948 w 5426208"/>
              <a:gd name="connsiteY46" fmla="*/ 5660579 h 6214938"/>
              <a:gd name="connsiteX47" fmla="*/ 3500869 w 5426208"/>
              <a:gd name="connsiteY47" fmla="*/ 5733720 h 6214938"/>
              <a:gd name="connsiteX48" fmla="*/ 3506134 w 5426208"/>
              <a:gd name="connsiteY48" fmla="*/ 6214938 h 6214938"/>
              <a:gd name="connsiteX0" fmla="*/ 4469964 w 5426208"/>
              <a:gd name="connsiteY0" fmla="*/ 6068032 h 6199767"/>
              <a:gd name="connsiteX1" fmla="*/ 4282215 w 5426208"/>
              <a:gd name="connsiteY1" fmla="*/ 5520277 h 6199767"/>
              <a:gd name="connsiteX2" fmla="*/ 4330110 w 5426208"/>
              <a:gd name="connsiteY2" fmla="*/ 5252218 h 6199767"/>
              <a:gd name="connsiteX3" fmla="*/ 4631881 w 5426208"/>
              <a:gd name="connsiteY3" fmla="*/ 4847232 h 6199767"/>
              <a:gd name="connsiteX4" fmla="*/ 5058626 w 5426208"/>
              <a:gd name="connsiteY4" fmla="*/ 3801007 h 6199767"/>
              <a:gd name="connsiteX5" fmla="*/ 5416844 w 5426208"/>
              <a:gd name="connsiteY5" fmla="*/ 2735778 h 6199767"/>
              <a:gd name="connsiteX6" fmla="*/ 5253752 w 5426208"/>
              <a:gd name="connsiteY6" fmla="*/ 2747978 h 6199767"/>
              <a:gd name="connsiteX7" fmla="*/ 4553133 w 5426208"/>
              <a:gd name="connsiteY7" fmla="*/ 3267495 h 6199767"/>
              <a:gd name="connsiteX8" fmla="*/ 3980892 w 5426208"/>
              <a:gd name="connsiteY8" fmla="*/ 4210648 h 6199767"/>
              <a:gd name="connsiteX9" fmla="*/ 4002122 w 5426208"/>
              <a:gd name="connsiteY9" fmla="*/ 3520550 h 6199767"/>
              <a:gd name="connsiteX10" fmla="*/ 4261463 w 5426208"/>
              <a:gd name="connsiteY10" fmla="*/ 1983336 h 6199767"/>
              <a:gd name="connsiteX11" fmla="*/ 4416873 w 5426208"/>
              <a:gd name="connsiteY11" fmla="*/ 1383796 h 6199767"/>
              <a:gd name="connsiteX12" fmla="*/ 4596120 w 5426208"/>
              <a:gd name="connsiteY12" fmla="*/ 925342 h 6199767"/>
              <a:gd name="connsiteX13" fmla="*/ 4049958 w 5426208"/>
              <a:gd name="connsiteY13" fmla="*/ 1199209 h 6199767"/>
              <a:gd name="connsiteX14" fmla="*/ 3488008 w 5426208"/>
              <a:gd name="connsiteY14" fmla="*/ 2315630 h 6199767"/>
              <a:gd name="connsiteX15" fmla="*/ 3287203 w 5426208"/>
              <a:gd name="connsiteY15" fmla="*/ 3409303 h 6199767"/>
              <a:gd name="connsiteX16" fmla="*/ 3292845 w 5426208"/>
              <a:gd name="connsiteY16" fmla="*/ 4093238 h 6199767"/>
              <a:gd name="connsiteX17" fmla="*/ 3192806 w 5426208"/>
              <a:gd name="connsiteY17" fmla="*/ 3842844 h 6199767"/>
              <a:gd name="connsiteX18" fmla="*/ 3006290 w 5426208"/>
              <a:gd name="connsiteY18" fmla="*/ 2973112 h 6199767"/>
              <a:gd name="connsiteX19" fmla="*/ 2437902 w 5426208"/>
              <a:gd name="connsiteY19" fmla="*/ 1628881 h 6199767"/>
              <a:gd name="connsiteX20" fmla="*/ 2116465 w 5426208"/>
              <a:gd name="connsiteY20" fmla="*/ 842576 h 6199767"/>
              <a:gd name="connsiteX21" fmla="*/ 1945144 w 5426208"/>
              <a:gd name="connsiteY21" fmla="*/ 474671 h 6199767"/>
              <a:gd name="connsiteX22" fmla="*/ 1853512 w 5426208"/>
              <a:gd name="connsiteY22" fmla="*/ 2005 h 6199767"/>
              <a:gd name="connsiteX23" fmla="*/ 1612673 w 5426208"/>
              <a:gd name="connsiteY23" fmla="*/ 668031 h 6199767"/>
              <a:gd name="connsiteX24" fmla="*/ 1504721 w 5426208"/>
              <a:gd name="connsiteY24" fmla="*/ 1416026 h 6199767"/>
              <a:gd name="connsiteX25" fmla="*/ 1919500 w 5426208"/>
              <a:gd name="connsiteY25" fmla="*/ 2745205 h 6199767"/>
              <a:gd name="connsiteX26" fmla="*/ 2511779 w 5426208"/>
              <a:gd name="connsiteY26" fmla="*/ 3912916 h 6199767"/>
              <a:gd name="connsiteX27" fmla="*/ 2507282 w 5426208"/>
              <a:gd name="connsiteY27" fmla="*/ 4079067 h 6199767"/>
              <a:gd name="connsiteX28" fmla="*/ 1259624 w 5426208"/>
              <a:gd name="connsiteY28" fmla="*/ 2566096 h 6199767"/>
              <a:gd name="connsiteX29" fmla="*/ 760003 w 5426208"/>
              <a:gd name="connsiteY29" fmla="*/ 2019341 h 6199767"/>
              <a:gd name="connsiteX30" fmla="*/ 213248 w 5426208"/>
              <a:gd name="connsiteY30" fmla="*/ 1510294 h 6199767"/>
              <a:gd name="connsiteX31" fmla="*/ 213248 w 5426208"/>
              <a:gd name="connsiteY31" fmla="*/ 1642269 h 6199767"/>
              <a:gd name="connsiteX32" fmla="*/ 694015 w 5426208"/>
              <a:gd name="connsiteY32" fmla="*/ 2980875 h 6199767"/>
              <a:gd name="connsiteX33" fmla="*/ 1253280 w 5426208"/>
              <a:gd name="connsiteY33" fmla="*/ 4010835 h 6199767"/>
              <a:gd name="connsiteX34" fmla="*/ 2015715 w 5426208"/>
              <a:gd name="connsiteY34" fmla="*/ 4652137 h 6199767"/>
              <a:gd name="connsiteX35" fmla="*/ 2631307 w 5426208"/>
              <a:gd name="connsiteY35" fmla="*/ 4974590 h 6199767"/>
              <a:gd name="connsiteX36" fmla="*/ 2175214 w 5426208"/>
              <a:gd name="connsiteY36" fmla="*/ 5005393 h 6199767"/>
              <a:gd name="connsiteX37" fmla="*/ 1502268 w 5426208"/>
              <a:gd name="connsiteY37" fmla="*/ 4791360 h 6199767"/>
              <a:gd name="connsiteX38" fmla="*/ 760003 w 5426208"/>
              <a:gd name="connsiteY38" fmla="*/ 4187506 h 6199767"/>
              <a:gd name="connsiteX39" fmla="*/ 260382 w 5426208"/>
              <a:gd name="connsiteY39" fmla="*/ 3291960 h 6199767"/>
              <a:gd name="connsiteX40" fmla="*/ 5859 w 5426208"/>
              <a:gd name="connsiteY40" fmla="*/ 2924314 h 6199767"/>
              <a:gd name="connsiteX41" fmla="*/ 109554 w 5426208"/>
              <a:gd name="connsiteY41" fmla="*/ 3518203 h 6199767"/>
              <a:gd name="connsiteX42" fmla="*/ 420638 w 5426208"/>
              <a:gd name="connsiteY42" fmla="*/ 4922797 h 6199767"/>
              <a:gd name="connsiteX43" fmla="*/ 967661 w 5426208"/>
              <a:gd name="connsiteY43" fmla="*/ 5506248 h 6199767"/>
              <a:gd name="connsiteX44" fmla="*/ 1523574 w 5426208"/>
              <a:gd name="connsiteY44" fmla="*/ 5761782 h 6199767"/>
              <a:gd name="connsiteX45" fmla="*/ 2471273 w 5426208"/>
              <a:gd name="connsiteY45" fmla="*/ 5841934 h 6199767"/>
              <a:gd name="connsiteX46" fmla="*/ 3384948 w 5426208"/>
              <a:gd name="connsiteY46" fmla="*/ 5645408 h 6199767"/>
              <a:gd name="connsiteX47" fmla="*/ 3500869 w 5426208"/>
              <a:gd name="connsiteY47" fmla="*/ 5718549 h 6199767"/>
              <a:gd name="connsiteX48" fmla="*/ 3506134 w 5426208"/>
              <a:gd name="connsiteY48" fmla="*/ 6199767 h 6199767"/>
              <a:gd name="connsiteX0" fmla="*/ 4469964 w 5426208"/>
              <a:gd name="connsiteY0" fmla="*/ 5783028 h 5914763"/>
              <a:gd name="connsiteX1" fmla="*/ 4282215 w 5426208"/>
              <a:gd name="connsiteY1" fmla="*/ 5235273 h 5914763"/>
              <a:gd name="connsiteX2" fmla="*/ 4330110 w 5426208"/>
              <a:gd name="connsiteY2" fmla="*/ 4967214 h 5914763"/>
              <a:gd name="connsiteX3" fmla="*/ 4631881 w 5426208"/>
              <a:gd name="connsiteY3" fmla="*/ 4562228 h 5914763"/>
              <a:gd name="connsiteX4" fmla="*/ 5058626 w 5426208"/>
              <a:gd name="connsiteY4" fmla="*/ 3516003 h 5914763"/>
              <a:gd name="connsiteX5" fmla="*/ 5416844 w 5426208"/>
              <a:gd name="connsiteY5" fmla="*/ 2450774 h 5914763"/>
              <a:gd name="connsiteX6" fmla="*/ 5253752 w 5426208"/>
              <a:gd name="connsiteY6" fmla="*/ 2462974 h 5914763"/>
              <a:gd name="connsiteX7" fmla="*/ 4553133 w 5426208"/>
              <a:gd name="connsiteY7" fmla="*/ 2982491 h 5914763"/>
              <a:gd name="connsiteX8" fmla="*/ 3980892 w 5426208"/>
              <a:gd name="connsiteY8" fmla="*/ 3925644 h 5914763"/>
              <a:gd name="connsiteX9" fmla="*/ 4002122 w 5426208"/>
              <a:gd name="connsiteY9" fmla="*/ 3235546 h 5914763"/>
              <a:gd name="connsiteX10" fmla="*/ 4261463 w 5426208"/>
              <a:gd name="connsiteY10" fmla="*/ 1698332 h 5914763"/>
              <a:gd name="connsiteX11" fmla="*/ 4416873 w 5426208"/>
              <a:gd name="connsiteY11" fmla="*/ 1098792 h 5914763"/>
              <a:gd name="connsiteX12" fmla="*/ 4596120 w 5426208"/>
              <a:gd name="connsiteY12" fmla="*/ 640338 h 5914763"/>
              <a:gd name="connsiteX13" fmla="*/ 4049958 w 5426208"/>
              <a:gd name="connsiteY13" fmla="*/ 914205 h 5914763"/>
              <a:gd name="connsiteX14" fmla="*/ 3488008 w 5426208"/>
              <a:gd name="connsiteY14" fmla="*/ 2030626 h 5914763"/>
              <a:gd name="connsiteX15" fmla="*/ 3287203 w 5426208"/>
              <a:gd name="connsiteY15" fmla="*/ 3124299 h 5914763"/>
              <a:gd name="connsiteX16" fmla="*/ 3292845 w 5426208"/>
              <a:gd name="connsiteY16" fmla="*/ 3808234 h 5914763"/>
              <a:gd name="connsiteX17" fmla="*/ 3192806 w 5426208"/>
              <a:gd name="connsiteY17" fmla="*/ 3557840 h 5914763"/>
              <a:gd name="connsiteX18" fmla="*/ 3006290 w 5426208"/>
              <a:gd name="connsiteY18" fmla="*/ 2688108 h 5914763"/>
              <a:gd name="connsiteX19" fmla="*/ 2437902 w 5426208"/>
              <a:gd name="connsiteY19" fmla="*/ 1343877 h 5914763"/>
              <a:gd name="connsiteX20" fmla="*/ 2116465 w 5426208"/>
              <a:gd name="connsiteY20" fmla="*/ 557572 h 5914763"/>
              <a:gd name="connsiteX21" fmla="*/ 1945144 w 5426208"/>
              <a:gd name="connsiteY21" fmla="*/ 189667 h 5914763"/>
              <a:gd name="connsiteX22" fmla="*/ 1791527 w 5426208"/>
              <a:gd name="connsiteY22" fmla="*/ 5193 h 5914763"/>
              <a:gd name="connsiteX23" fmla="*/ 1612673 w 5426208"/>
              <a:gd name="connsiteY23" fmla="*/ 383027 h 5914763"/>
              <a:gd name="connsiteX24" fmla="*/ 1504721 w 5426208"/>
              <a:gd name="connsiteY24" fmla="*/ 1131022 h 5914763"/>
              <a:gd name="connsiteX25" fmla="*/ 1919500 w 5426208"/>
              <a:gd name="connsiteY25" fmla="*/ 2460201 h 5914763"/>
              <a:gd name="connsiteX26" fmla="*/ 2511779 w 5426208"/>
              <a:gd name="connsiteY26" fmla="*/ 3627912 h 5914763"/>
              <a:gd name="connsiteX27" fmla="*/ 2507282 w 5426208"/>
              <a:gd name="connsiteY27" fmla="*/ 3794063 h 5914763"/>
              <a:gd name="connsiteX28" fmla="*/ 1259624 w 5426208"/>
              <a:gd name="connsiteY28" fmla="*/ 2281092 h 5914763"/>
              <a:gd name="connsiteX29" fmla="*/ 760003 w 5426208"/>
              <a:gd name="connsiteY29" fmla="*/ 1734337 h 5914763"/>
              <a:gd name="connsiteX30" fmla="*/ 213248 w 5426208"/>
              <a:gd name="connsiteY30" fmla="*/ 1225290 h 5914763"/>
              <a:gd name="connsiteX31" fmla="*/ 213248 w 5426208"/>
              <a:gd name="connsiteY31" fmla="*/ 1357265 h 5914763"/>
              <a:gd name="connsiteX32" fmla="*/ 694015 w 5426208"/>
              <a:gd name="connsiteY32" fmla="*/ 2695871 h 5914763"/>
              <a:gd name="connsiteX33" fmla="*/ 1253280 w 5426208"/>
              <a:gd name="connsiteY33" fmla="*/ 3725831 h 5914763"/>
              <a:gd name="connsiteX34" fmla="*/ 2015715 w 5426208"/>
              <a:gd name="connsiteY34" fmla="*/ 4367133 h 5914763"/>
              <a:gd name="connsiteX35" fmla="*/ 2631307 w 5426208"/>
              <a:gd name="connsiteY35" fmla="*/ 4689586 h 5914763"/>
              <a:gd name="connsiteX36" fmla="*/ 2175214 w 5426208"/>
              <a:gd name="connsiteY36" fmla="*/ 4720389 h 5914763"/>
              <a:gd name="connsiteX37" fmla="*/ 1502268 w 5426208"/>
              <a:gd name="connsiteY37" fmla="*/ 4506356 h 5914763"/>
              <a:gd name="connsiteX38" fmla="*/ 760003 w 5426208"/>
              <a:gd name="connsiteY38" fmla="*/ 3902502 h 5914763"/>
              <a:gd name="connsiteX39" fmla="*/ 260382 w 5426208"/>
              <a:gd name="connsiteY39" fmla="*/ 3006956 h 5914763"/>
              <a:gd name="connsiteX40" fmla="*/ 5859 w 5426208"/>
              <a:gd name="connsiteY40" fmla="*/ 2639310 h 5914763"/>
              <a:gd name="connsiteX41" fmla="*/ 109554 w 5426208"/>
              <a:gd name="connsiteY41" fmla="*/ 3233199 h 5914763"/>
              <a:gd name="connsiteX42" fmla="*/ 420638 w 5426208"/>
              <a:gd name="connsiteY42" fmla="*/ 4637793 h 5914763"/>
              <a:gd name="connsiteX43" fmla="*/ 967661 w 5426208"/>
              <a:gd name="connsiteY43" fmla="*/ 5221244 h 5914763"/>
              <a:gd name="connsiteX44" fmla="*/ 1523574 w 5426208"/>
              <a:gd name="connsiteY44" fmla="*/ 5476778 h 5914763"/>
              <a:gd name="connsiteX45" fmla="*/ 2471273 w 5426208"/>
              <a:gd name="connsiteY45" fmla="*/ 5556930 h 5914763"/>
              <a:gd name="connsiteX46" fmla="*/ 3384948 w 5426208"/>
              <a:gd name="connsiteY46" fmla="*/ 5360404 h 5914763"/>
              <a:gd name="connsiteX47" fmla="*/ 3500869 w 5426208"/>
              <a:gd name="connsiteY47" fmla="*/ 5433545 h 5914763"/>
              <a:gd name="connsiteX48" fmla="*/ 3506134 w 5426208"/>
              <a:gd name="connsiteY48" fmla="*/ 5914763 h 5914763"/>
              <a:gd name="connsiteX0" fmla="*/ 4469964 w 5426208"/>
              <a:gd name="connsiteY0" fmla="*/ 5781273 h 5913008"/>
              <a:gd name="connsiteX1" fmla="*/ 4282215 w 5426208"/>
              <a:gd name="connsiteY1" fmla="*/ 5233518 h 5913008"/>
              <a:gd name="connsiteX2" fmla="*/ 4330110 w 5426208"/>
              <a:gd name="connsiteY2" fmla="*/ 4965459 h 5913008"/>
              <a:gd name="connsiteX3" fmla="*/ 4631881 w 5426208"/>
              <a:gd name="connsiteY3" fmla="*/ 4560473 h 5913008"/>
              <a:gd name="connsiteX4" fmla="*/ 5058626 w 5426208"/>
              <a:gd name="connsiteY4" fmla="*/ 3514248 h 5913008"/>
              <a:gd name="connsiteX5" fmla="*/ 5416844 w 5426208"/>
              <a:gd name="connsiteY5" fmla="*/ 2449019 h 5913008"/>
              <a:gd name="connsiteX6" fmla="*/ 5253752 w 5426208"/>
              <a:gd name="connsiteY6" fmla="*/ 2461219 h 5913008"/>
              <a:gd name="connsiteX7" fmla="*/ 4553133 w 5426208"/>
              <a:gd name="connsiteY7" fmla="*/ 2980736 h 5913008"/>
              <a:gd name="connsiteX8" fmla="*/ 3980892 w 5426208"/>
              <a:gd name="connsiteY8" fmla="*/ 3923889 h 5913008"/>
              <a:gd name="connsiteX9" fmla="*/ 4002122 w 5426208"/>
              <a:gd name="connsiteY9" fmla="*/ 3233791 h 5913008"/>
              <a:gd name="connsiteX10" fmla="*/ 4261463 w 5426208"/>
              <a:gd name="connsiteY10" fmla="*/ 1696577 h 5913008"/>
              <a:gd name="connsiteX11" fmla="*/ 4416873 w 5426208"/>
              <a:gd name="connsiteY11" fmla="*/ 1097037 h 5913008"/>
              <a:gd name="connsiteX12" fmla="*/ 4596120 w 5426208"/>
              <a:gd name="connsiteY12" fmla="*/ 638583 h 5913008"/>
              <a:gd name="connsiteX13" fmla="*/ 4049958 w 5426208"/>
              <a:gd name="connsiteY13" fmla="*/ 912450 h 5913008"/>
              <a:gd name="connsiteX14" fmla="*/ 3488008 w 5426208"/>
              <a:gd name="connsiteY14" fmla="*/ 2028871 h 5913008"/>
              <a:gd name="connsiteX15" fmla="*/ 3287203 w 5426208"/>
              <a:gd name="connsiteY15" fmla="*/ 3122544 h 5913008"/>
              <a:gd name="connsiteX16" fmla="*/ 3292845 w 5426208"/>
              <a:gd name="connsiteY16" fmla="*/ 3806479 h 5913008"/>
              <a:gd name="connsiteX17" fmla="*/ 3192806 w 5426208"/>
              <a:gd name="connsiteY17" fmla="*/ 3556085 h 5913008"/>
              <a:gd name="connsiteX18" fmla="*/ 3006290 w 5426208"/>
              <a:gd name="connsiteY18" fmla="*/ 2686353 h 5913008"/>
              <a:gd name="connsiteX19" fmla="*/ 2437902 w 5426208"/>
              <a:gd name="connsiteY19" fmla="*/ 1342122 h 5913008"/>
              <a:gd name="connsiteX20" fmla="*/ 2116465 w 5426208"/>
              <a:gd name="connsiteY20" fmla="*/ 555817 h 5913008"/>
              <a:gd name="connsiteX21" fmla="*/ 1934158 w 5426208"/>
              <a:gd name="connsiteY21" fmla="*/ 214606 h 5913008"/>
              <a:gd name="connsiteX22" fmla="*/ 1791527 w 5426208"/>
              <a:gd name="connsiteY22" fmla="*/ 3438 h 5913008"/>
              <a:gd name="connsiteX23" fmla="*/ 1612673 w 5426208"/>
              <a:gd name="connsiteY23" fmla="*/ 381272 h 5913008"/>
              <a:gd name="connsiteX24" fmla="*/ 1504721 w 5426208"/>
              <a:gd name="connsiteY24" fmla="*/ 1129267 h 5913008"/>
              <a:gd name="connsiteX25" fmla="*/ 1919500 w 5426208"/>
              <a:gd name="connsiteY25" fmla="*/ 2458446 h 5913008"/>
              <a:gd name="connsiteX26" fmla="*/ 2511779 w 5426208"/>
              <a:gd name="connsiteY26" fmla="*/ 3626157 h 5913008"/>
              <a:gd name="connsiteX27" fmla="*/ 2507282 w 5426208"/>
              <a:gd name="connsiteY27" fmla="*/ 3792308 h 5913008"/>
              <a:gd name="connsiteX28" fmla="*/ 1259624 w 5426208"/>
              <a:gd name="connsiteY28" fmla="*/ 2279337 h 5913008"/>
              <a:gd name="connsiteX29" fmla="*/ 760003 w 5426208"/>
              <a:gd name="connsiteY29" fmla="*/ 1732582 h 5913008"/>
              <a:gd name="connsiteX30" fmla="*/ 213248 w 5426208"/>
              <a:gd name="connsiteY30" fmla="*/ 1223535 h 5913008"/>
              <a:gd name="connsiteX31" fmla="*/ 213248 w 5426208"/>
              <a:gd name="connsiteY31" fmla="*/ 1355510 h 5913008"/>
              <a:gd name="connsiteX32" fmla="*/ 694015 w 5426208"/>
              <a:gd name="connsiteY32" fmla="*/ 2694116 h 5913008"/>
              <a:gd name="connsiteX33" fmla="*/ 1253280 w 5426208"/>
              <a:gd name="connsiteY33" fmla="*/ 3724076 h 5913008"/>
              <a:gd name="connsiteX34" fmla="*/ 2015715 w 5426208"/>
              <a:gd name="connsiteY34" fmla="*/ 4365378 h 5913008"/>
              <a:gd name="connsiteX35" fmla="*/ 2631307 w 5426208"/>
              <a:gd name="connsiteY35" fmla="*/ 4687831 h 5913008"/>
              <a:gd name="connsiteX36" fmla="*/ 2175214 w 5426208"/>
              <a:gd name="connsiteY36" fmla="*/ 4718634 h 5913008"/>
              <a:gd name="connsiteX37" fmla="*/ 1502268 w 5426208"/>
              <a:gd name="connsiteY37" fmla="*/ 4504601 h 5913008"/>
              <a:gd name="connsiteX38" fmla="*/ 760003 w 5426208"/>
              <a:gd name="connsiteY38" fmla="*/ 3900747 h 5913008"/>
              <a:gd name="connsiteX39" fmla="*/ 260382 w 5426208"/>
              <a:gd name="connsiteY39" fmla="*/ 3005201 h 5913008"/>
              <a:gd name="connsiteX40" fmla="*/ 5859 w 5426208"/>
              <a:gd name="connsiteY40" fmla="*/ 2637555 h 5913008"/>
              <a:gd name="connsiteX41" fmla="*/ 109554 w 5426208"/>
              <a:gd name="connsiteY41" fmla="*/ 3231444 h 5913008"/>
              <a:gd name="connsiteX42" fmla="*/ 420638 w 5426208"/>
              <a:gd name="connsiteY42" fmla="*/ 4636038 h 5913008"/>
              <a:gd name="connsiteX43" fmla="*/ 967661 w 5426208"/>
              <a:gd name="connsiteY43" fmla="*/ 5219489 h 5913008"/>
              <a:gd name="connsiteX44" fmla="*/ 1523574 w 5426208"/>
              <a:gd name="connsiteY44" fmla="*/ 5475023 h 5913008"/>
              <a:gd name="connsiteX45" fmla="*/ 2471273 w 5426208"/>
              <a:gd name="connsiteY45" fmla="*/ 5555175 h 5913008"/>
              <a:gd name="connsiteX46" fmla="*/ 3384948 w 5426208"/>
              <a:gd name="connsiteY46" fmla="*/ 5358649 h 5913008"/>
              <a:gd name="connsiteX47" fmla="*/ 3500869 w 5426208"/>
              <a:gd name="connsiteY47" fmla="*/ 5431790 h 5913008"/>
              <a:gd name="connsiteX48" fmla="*/ 3506134 w 5426208"/>
              <a:gd name="connsiteY48" fmla="*/ 5913008 h 5913008"/>
              <a:gd name="connsiteX0" fmla="*/ 4469964 w 5426208"/>
              <a:gd name="connsiteY0" fmla="*/ 5823370 h 5955105"/>
              <a:gd name="connsiteX1" fmla="*/ 4282215 w 5426208"/>
              <a:gd name="connsiteY1" fmla="*/ 5275615 h 5955105"/>
              <a:gd name="connsiteX2" fmla="*/ 4330110 w 5426208"/>
              <a:gd name="connsiteY2" fmla="*/ 5007556 h 5955105"/>
              <a:gd name="connsiteX3" fmla="*/ 4631881 w 5426208"/>
              <a:gd name="connsiteY3" fmla="*/ 4602570 h 5955105"/>
              <a:gd name="connsiteX4" fmla="*/ 5058626 w 5426208"/>
              <a:gd name="connsiteY4" fmla="*/ 3556345 h 5955105"/>
              <a:gd name="connsiteX5" fmla="*/ 5416844 w 5426208"/>
              <a:gd name="connsiteY5" fmla="*/ 2491116 h 5955105"/>
              <a:gd name="connsiteX6" fmla="*/ 5253752 w 5426208"/>
              <a:gd name="connsiteY6" fmla="*/ 2503316 h 5955105"/>
              <a:gd name="connsiteX7" fmla="*/ 4553133 w 5426208"/>
              <a:gd name="connsiteY7" fmla="*/ 3022833 h 5955105"/>
              <a:gd name="connsiteX8" fmla="*/ 3980892 w 5426208"/>
              <a:gd name="connsiteY8" fmla="*/ 3965986 h 5955105"/>
              <a:gd name="connsiteX9" fmla="*/ 4002122 w 5426208"/>
              <a:gd name="connsiteY9" fmla="*/ 3275888 h 5955105"/>
              <a:gd name="connsiteX10" fmla="*/ 4261463 w 5426208"/>
              <a:gd name="connsiteY10" fmla="*/ 1738674 h 5955105"/>
              <a:gd name="connsiteX11" fmla="*/ 4416873 w 5426208"/>
              <a:gd name="connsiteY11" fmla="*/ 1139134 h 5955105"/>
              <a:gd name="connsiteX12" fmla="*/ 4596120 w 5426208"/>
              <a:gd name="connsiteY12" fmla="*/ 680680 h 5955105"/>
              <a:gd name="connsiteX13" fmla="*/ 4049958 w 5426208"/>
              <a:gd name="connsiteY13" fmla="*/ 954547 h 5955105"/>
              <a:gd name="connsiteX14" fmla="*/ 3488008 w 5426208"/>
              <a:gd name="connsiteY14" fmla="*/ 2070968 h 5955105"/>
              <a:gd name="connsiteX15" fmla="*/ 3287203 w 5426208"/>
              <a:gd name="connsiteY15" fmla="*/ 3164641 h 5955105"/>
              <a:gd name="connsiteX16" fmla="*/ 3292845 w 5426208"/>
              <a:gd name="connsiteY16" fmla="*/ 3848576 h 5955105"/>
              <a:gd name="connsiteX17" fmla="*/ 3192806 w 5426208"/>
              <a:gd name="connsiteY17" fmla="*/ 3598182 h 5955105"/>
              <a:gd name="connsiteX18" fmla="*/ 3006290 w 5426208"/>
              <a:gd name="connsiteY18" fmla="*/ 2728450 h 5955105"/>
              <a:gd name="connsiteX19" fmla="*/ 2437902 w 5426208"/>
              <a:gd name="connsiteY19" fmla="*/ 1384219 h 5955105"/>
              <a:gd name="connsiteX20" fmla="*/ 2116465 w 5426208"/>
              <a:gd name="connsiteY20" fmla="*/ 597914 h 5955105"/>
              <a:gd name="connsiteX21" fmla="*/ 1934158 w 5426208"/>
              <a:gd name="connsiteY21" fmla="*/ 256703 h 5955105"/>
              <a:gd name="connsiteX22" fmla="*/ 1791527 w 5426208"/>
              <a:gd name="connsiteY22" fmla="*/ 45535 h 5955105"/>
              <a:gd name="connsiteX23" fmla="*/ 1504721 w 5426208"/>
              <a:gd name="connsiteY23" fmla="*/ 1171364 h 5955105"/>
              <a:gd name="connsiteX24" fmla="*/ 1919500 w 5426208"/>
              <a:gd name="connsiteY24" fmla="*/ 2500543 h 5955105"/>
              <a:gd name="connsiteX25" fmla="*/ 2511779 w 5426208"/>
              <a:gd name="connsiteY25" fmla="*/ 3668254 h 5955105"/>
              <a:gd name="connsiteX26" fmla="*/ 2507282 w 5426208"/>
              <a:gd name="connsiteY26" fmla="*/ 3834405 h 5955105"/>
              <a:gd name="connsiteX27" fmla="*/ 1259624 w 5426208"/>
              <a:gd name="connsiteY27" fmla="*/ 2321434 h 5955105"/>
              <a:gd name="connsiteX28" fmla="*/ 760003 w 5426208"/>
              <a:gd name="connsiteY28" fmla="*/ 1774679 h 5955105"/>
              <a:gd name="connsiteX29" fmla="*/ 213248 w 5426208"/>
              <a:gd name="connsiteY29" fmla="*/ 1265632 h 5955105"/>
              <a:gd name="connsiteX30" fmla="*/ 213248 w 5426208"/>
              <a:gd name="connsiteY30" fmla="*/ 1397607 h 5955105"/>
              <a:gd name="connsiteX31" fmla="*/ 694015 w 5426208"/>
              <a:gd name="connsiteY31" fmla="*/ 2736213 h 5955105"/>
              <a:gd name="connsiteX32" fmla="*/ 1253280 w 5426208"/>
              <a:gd name="connsiteY32" fmla="*/ 3766173 h 5955105"/>
              <a:gd name="connsiteX33" fmla="*/ 2015715 w 5426208"/>
              <a:gd name="connsiteY33" fmla="*/ 4407475 h 5955105"/>
              <a:gd name="connsiteX34" fmla="*/ 2631307 w 5426208"/>
              <a:gd name="connsiteY34" fmla="*/ 4729928 h 5955105"/>
              <a:gd name="connsiteX35" fmla="*/ 2175214 w 5426208"/>
              <a:gd name="connsiteY35" fmla="*/ 4760731 h 5955105"/>
              <a:gd name="connsiteX36" fmla="*/ 1502268 w 5426208"/>
              <a:gd name="connsiteY36" fmla="*/ 4546698 h 5955105"/>
              <a:gd name="connsiteX37" fmla="*/ 760003 w 5426208"/>
              <a:gd name="connsiteY37" fmla="*/ 3942844 h 5955105"/>
              <a:gd name="connsiteX38" fmla="*/ 260382 w 5426208"/>
              <a:gd name="connsiteY38" fmla="*/ 3047298 h 5955105"/>
              <a:gd name="connsiteX39" fmla="*/ 5859 w 5426208"/>
              <a:gd name="connsiteY39" fmla="*/ 2679652 h 5955105"/>
              <a:gd name="connsiteX40" fmla="*/ 109554 w 5426208"/>
              <a:gd name="connsiteY40" fmla="*/ 3273541 h 5955105"/>
              <a:gd name="connsiteX41" fmla="*/ 420638 w 5426208"/>
              <a:gd name="connsiteY41" fmla="*/ 4678135 h 5955105"/>
              <a:gd name="connsiteX42" fmla="*/ 967661 w 5426208"/>
              <a:gd name="connsiteY42" fmla="*/ 5261586 h 5955105"/>
              <a:gd name="connsiteX43" fmla="*/ 1523574 w 5426208"/>
              <a:gd name="connsiteY43" fmla="*/ 5517120 h 5955105"/>
              <a:gd name="connsiteX44" fmla="*/ 2471273 w 5426208"/>
              <a:gd name="connsiteY44" fmla="*/ 5597272 h 5955105"/>
              <a:gd name="connsiteX45" fmla="*/ 3384948 w 5426208"/>
              <a:gd name="connsiteY45" fmla="*/ 5400746 h 5955105"/>
              <a:gd name="connsiteX46" fmla="*/ 3500869 w 5426208"/>
              <a:gd name="connsiteY46" fmla="*/ 5473887 h 5955105"/>
              <a:gd name="connsiteX47" fmla="*/ 3506134 w 5426208"/>
              <a:gd name="connsiteY47" fmla="*/ 5955105 h 5955105"/>
              <a:gd name="connsiteX0" fmla="*/ 4469964 w 5426208"/>
              <a:gd name="connsiteY0" fmla="*/ 5830286 h 5962021"/>
              <a:gd name="connsiteX1" fmla="*/ 4282215 w 5426208"/>
              <a:gd name="connsiteY1" fmla="*/ 5282531 h 5962021"/>
              <a:gd name="connsiteX2" fmla="*/ 4330110 w 5426208"/>
              <a:gd name="connsiteY2" fmla="*/ 5014472 h 5962021"/>
              <a:gd name="connsiteX3" fmla="*/ 4631881 w 5426208"/>
              <a:gd name="connsiteY3" fmla="*/ 4609486 h 5962021"/>
              <a:gd name="connsiteX4" fmla="*/ 5058626 w 5426208"/>
              <a:gd name="connsiteY4" fmla="*/ 3563261 h 5962021"/>
              <a:gd name="connsiteX5" fmla="*/ 5416844 w 5426208"/>
              <a:gd name="connsiteY5" fmla="*/ 2498032 h 5962021"/>
              <a:gd name="connsiteX6" fmla="*/ 5253752 w 5426208"/>
              <a:gd name="connsiteY6" fmla="*/ 2510232 h 5962021"/>
              <a:gd name="connsiteX7" fmla="*/ 4553133 w 5426208"/>
              <a:gd name="connsiteY7" fmla="*/ 3029749 h 5962021"/>
              <a:gd name="connsiteX8" fmla="*/ 3980892 w 5426208"/>
              <a:gd name="connsiteY8" fmla="*/ 3972902 h 5962021"/>
              <a:gd name="connsiteX9" fmla="*/ 4002122 w 5426208"/>
              <a:gd name="connsiteY9" fmla="*/ 3282804 h 5962021"/>
              <a:gd name="connsiteX10" fmla="*/ 4261463 w 5426208"/>
              <a:gd name="connsiteY10" fmla="*/ 1745590 h 5962021"/>
              <a:gd name="connsiteX11" fmla="*/ 4416873 w 5426208"/>
              <a:gd name="connsiteY11" fmla="*/ 1146050 h 5962021"/>
              <a:gd name="connsiteX12" fmla="*/ 4596120 w 5426208"/>
              <a:gd name="connsiteY12" fmla="*/ 687596 h 5962021"/>
              <a:gd name="connsiteX13" fmla="*/ 4049958 w 5426208"/>
              <a:gd name="connsiteY13" fmla="*/ 961463 h 5962021"/>
              <a:gd name="connsiteX14" fmla="*/ 3488008 w 5426208"/>
              <a:gd name="connsiteY14" fmla="*/ 2077884 h 5962021"/>
              <a:gd name="connsiteX15" fmla="*/ 3287203 w 5426208"/>
              <a:gd name="connsiteY15" fmla="*/ 3171557 h 5962021"/>
              <a:gd name="connsiteX16" fmla="*/ 3292845 w 5426208"/>
              <a:gd name="connsiteY16" fmla="*/ 3855492 h 5962021"/>
              <a:gd name="connsiteX17" fmla="*/ 3192806 w 5426208"/>
              <a:gd name="connsiteY17" fmla="*/ 3605098 h 5962021"/>
              <a:gd name="connsiteX18" fmla="*/ 3006290 w 5426208"/>
              <a:gd name="connsiteY18" fmla="*/ 2735366 h 5962021"/>
              <a:gd name="connsiteX19" fmla="*/ 2437902 w 5426208"/>
              <a:gd name="connsiteY19" fmla="*/ 1391135 h 5962021"/>
              <a:gd name="connsiteX20" fmla="*/ 2116465 w 5426208"/>
              <a:gd name="connsiteY20" fmla="*/ 604830 h 5962021"/>
              <a:gd name="connsiteX21" fmla="*/ 1934158 w 5426208"/>
              <a:gd name="connsiteY21" fmla="*/ 263619 h 5962021"/>
              <a:gd name="connsiteX22" fmla="*/ 1759700 w 5426208"/>
              <a:gd name="connsiteY22" fmla="*/ 44801 h 5962021"/>
              <a:gd name="connsiteX23" fmla="*/ 1504721 w 5426208"/>
              <a:gd name="connsiteY23" fmla="*/ 1178280 h 5962021"/>
              <a:gd name="connsiteX24" fmla="*/ 1919500 w 5426208"/>
              <a:gd name="connsiteY24" fmla="*/ 2507459 h 5962021"/>
              <a:gd name="connsiteX25" fmla="*/ 2511779 w 5426208"/>
              <a:gd name="connsiteY25" fmla="*/ 3675170 h 5962021"/>
              <a:gd name="connsiteX26" fmla="*/ 2507282 w 5426208"/>
              <a:gd name="connsiteY26" fmla="*/ 3841321 h 5962021"/>
              <a:gd name="connsiteX27" fmla="*/ 1259624 w 5426208"/>
              <a:gd name="connsiteY27" fmla="*/ 2328350 h 5962021"/>
              <a:gd name="connsiteX28" fmla="*/ 760003 w 5426208"/>
              <a:gd name="connsiteY28" fmla="*/ 1781595 h 5962021"/>
              <a:gd name="connsiteX29" fmla="*/ 213248 w 5426208"/>
              <a:gd name="connsiteY29" fmla="*/ 1272548 h 5962021"/>
              <a:gd name="connsiteX30" fmla="*/ 213248 w 5426208"/>
              <a:gd name="connsiteY30" fmla="*/ 1404523 h 5962021"/>
              <a:gd name="connsiteX31" fmla="*/ 694015 w 5426208"/>
              <a:gd name="connsiteY31" fmla="*/ 2743129 h 5962021"/>
              <a:gd name="connsiteX32" fmla="*/ 1253280 w 5426208"/>
              <a:gd name="connsiteY32" fmla="*/ 3773089 h 5962021"/>
              <a:gd name="connsiteX33" fmla="*/ 2015715 w 5426208"/>
              <a:gd name="connsiteY33" fmla="*/ 4414391 h 5962021"/>
              <a:gd name="connsiteX34" fmla="*/ 2631307 w 5426208"/>
              <a:gd name="connsiteY34" fmla="*/ 4736844 h 5962021"/>
              <a:gd name="connsiteX35" fmla="*/ 2175214 w 5426208"/>
              <a:gd name="connsiteY35" fmla="*/ 4767647 h 5962021"/>
              <a:gd name="connsiteX36" fmla="*/ 1502268 w 5426208"/>
              <a:gd name="connsiteY36" fmla="*/ 4553614 h 5962021"/>
              <a:gd name="connsiteX37" fmla="*/ 760003 w 5426208"/>
              <a:gd name="connsiteY37" fmla="*/ 3949760 h 5962021"/>
              <a:gd name="connsiteX38" fmla="*/ 260382 w 5426208"/>
              <a:gd name="connsiteY38" fmla="*/ 3054214 h 5962021"/>
              <a:gd name="connsiteX39" fmla="*/ 5859 w 5426208"/>
              <a:gd name="connsiteY39" fmla="*/ 2686568 h 5962021"/>
              <a:gd name="connsiteX40" fmla="*/ 109554 w 5426208"/>
              <a:gd name="connsiteY40" fmla="*/ 3280457 h 5962021"/>
              <a:gd name="connsiteX41" fmla="*/ 420638 w 5426208"/>
              <a:gd name="connsiteY41" fmla="*/ 4685051 h 5962021"/>
              <a:gd name="connsiteX42" fmla="*/ 967661 w 5426208"/>
              <a:gd name="connsiteY42" fmla="*/ 5268502 h 5962021"/>
              <a:gd name="connsiteX43" fmla="*/ 1523574 w 5426208"/>
              <a:gd name="connsiteY43" fmla="*/ 5524036 h 5962021"/>
              <a:gd name="connsiteX44" fmla="*/ 2471273 w 5426208"/>
              <a:gd name="connsiteY44" fmla="*/ 5604188 h 5962021"/>
              <a:gd name="connsiteX45" fmla="*/ 3384948 w 5426208"/>
              <a:gd name="connsiteY45" fmla="*/ 5407662 h 5962021"/>
              <a:gd name="connsiteX46" fmla="*/ 3500869 w 5426208"/>
              <a:gd name="connsiteY46" fmla="*/ 5480803 h 5962021"/>
              <a:gd name="connsiteX47" fmla="*/ 3506134 w 5426208"/>
              <a:gd name="connsiteY47" fmla="*/ 5962021 h 5962021"/>
              <a:gd name="connsiteX0" fmla="*/ 4469964 w 5426208"/>
              <a:gd name="connsiteY0" fmla="*/ 5848022 h 5979757"/>
              <a:gd name="connsiteX1" fmla="*/ 4282215 w 5426208"/>
              <a:gd name="connsiteY1" fmla="*/ 5300267 h 5979757"/>
              <a:gd name="connsiteX2" fmla="*/ 4330110 w 5426208"/>
              <a:gd name="connsiteY2" fmla="*/ 5032208 h 5979757"/>
              <a:gd name="connsiteX3" fmla="*/ 4631881 w 5426208"/>
              <a:gd name="connsiteY3" fmla="*/ 4627222 h 5979757"/>
              <a:gd name="connsiteX4" fmla="*/ 5058626 w 5426208"/>
              <a:gd name="connsiteY4" fmla="*/ 3580997 h 5979757"/>
              <a:gd name="connsiteX5" fmla="*/ 5416844 w 5426208"/>
              <a:gd name="connsiteY5" fmla="*/ 2515768 h 5979757"/>
              <a:gd name="connsiteX6" fmla="*/ 5253752 w 5426208"/>
              <a:gd name="connsiteY6" fmla="*/ 2527968 h 5979757"/>
              <a:gd name="connsiteX7" fmla="*/ 4553133 w 5426208"/>
              <a:gd name="connsiteY7" fmla="*/ 3047485 h 5979757"/>
              <a:gd name="connsiteX8" fmla="*/ 3980892 w 5426208"/>
              <a:gd name="connsiteY8" fmla="*/ 3990638 h 5979757"/>
              <a:gd name="connsiteX9" fmla="*/ 4002122 w 5426208"/>
              <a:gd name="connsiteY9" fmla="*/ 3300540 h 5979757"/>
              <a:gd name="connsiteX10" fmla="*/ 4261463 w 5426208"/>
              <a:gd name="connsiteY10" fmla="*/ 1763326 h 5979757"/>
              <a:gd name="connsiteX11" fmla="*/ 4416873 w 5426208"/>
              <a:gd name="connsiteY11" fmla="*/ 1163786 h 5979757"/>
              <a:gd name="connsiteX12" fmla="*/ 4596120 w 5426208"/>
              <a:gd name="connsiteY12" fmla="*/ 705332 h 5979757"/>
              <a:gd name="connsiteX13" fmla="*/ 4049958 w 5426208"/>
              <a:gd name="connsiteY13" fmla="*/ 979199 h 5979757"/>
              <a:gd name="connsiteX14" fmla="*/ 3488008 w 5426208"/>
              <a:gd name="connsiteY14" fmla="*/ 2095620 h 5979757"/>
              <a:gd name="connsiteX15" fmla="*/ 3287203 w 5426208"/>
              <a:gd name="connsiteY15" fmla="*/ 3189293 h 5979757"/>
              <a:gd name="connsiteX16" fmla="*/ 3292845 w 5426208"/>
              <a:gd name="connsiteY16" fmla="*/ 3873228 h 5979757"/>
              <a:gd name="connsiteX17" fmla="*/ 3192806 w 5426208"/>
              <a:gd name="connsiteY17" fmla="*/ 3622834 h 5979757"/>
              <a:gd name="connsiteX18" fmla="*/ 3006290 w 5426208"/>
              <a:gd name="connsiteY18" fmla="*/ 2753102 h 5979757"/>
              <a:gd name="connsiteX19" fmla="*/ 2437902 w 5426208"/>
              <a:gd name="connsiteY19" fmla="*/ 1408871 h 5979757"/>
              <a:gd name="connsiteX20" fmla="*/ 1934158 w 5426208"/>
              <a:gd name="connsiteY20" fmla="*/ 281355 h 5979757"/>
              <a:gd name="connsiteX21" fmla="*/ 1759700 w 5426208"/>
              <a:gd name="connsiteY21" fmla="*/ 62537 h 5979757"/>
              <a:gd name="connsiteX22" fmla="*/ 1504721 w 5426208"/>
              <a:gd name="connsiteY22" fmla="*/ 1196016 h 5979757"/>
              <a:gd name="connsiteX23" fmla="*/ 1919500 w 5426208"/>
              <a:gd name="connsiteY23" fmla="*/ 2525195 h 5979757"/>
              <a:gd name="connsiteX24" fmla="*/ 2511779 w 5426208"/>
              <a:gd name="connsiteY24" fmla="*/ 3692906 h 5979757"/>
              <a:gd name="connsiteX25" fmla="*/ 2507282 w 5426208"/>
              <a:gd name="connsiteY25" fmla="*/ 3859057 h 5979757"/>
              <a:gd name="connsiteX26" fmla="*/ 1259624 w 5426208"/>
              <a:gd name="connsiteY26" fmla="*/ 2346086 h 5979757"/>
              <a:gd name="connsiteX27" fmla="*/ 760003 w 5426208"/>
              <a:gd name="connsiteY27" fmla="*/ 1799331 h 5979757"/>
              <a:gd name="connsiteX28" fmla="*/ 213248 w 5426208"/>
              <a:gd name="connsiteY28" fmla="*/ 1290284 h 5979757"/>
              <a:gd name="connsiteX29" fmla="*/ 213248 w 5426208"/>
              <a:gd name="connsiteY29" fmla="*/ 1422259 h 5979757"/>
              <a:gd name="connsiteX30" fmla="*/ 694015 w 5426208"/>
              <a:gd name="connsiteY30" fmla="*/ 2760865 h 5979757"/>
              <a:gd name="connsiteX31" fmla="*/ 1253280 w 5426208"/>
              <a:gd name="connsiteY31" fmla="*/ 3790825 h 5979757"/>
              <a:gd name="connsiteX32" fmla="*/ 2015715 w 5426208"/>
              <a:gd name="connsiteY32" fmla="*/ 4432127 h 5979757"/>
              <a:gd name="connsiteX33" fmla="*/ 2631307 w 5426208"/>
              <a:gd name="connsiteY33" fmla="*/ 4754580 h 5979757"/>
              <a:gd name="connsiteX34" fmla="*/ 2175214 w 5426208"/>
              <a:gd name="connsiteY34" fmla="*/ 4785383 h 5979757"/>
              <a:gd name="connsiteX35" fmla="*/ 1502268 w 5426208"/>
              <a:gd name="connsiteY35" fmla="*/ 4571350 h 5979757"/>
              <a:gd name="connsiteX36" fmla="*/ 760003 w 5426208"/>
              <a:gd name="connsiteY36" fmla="*/ 3967496 h 5979757"/>
              <a:gd name="connsiteX37" fmla="*/ 260382 w 5426208"/>
              <a:gd name="connsiteY37" fmla="*/ 3071950 h 5979757"/>
              <a:gd name="connsiteX38" fmla="*/ 5859 w 5426208"/>
              <a:gd name="connsiteY38" fmla="*/ 2704304 h 5979757"/>
              <a:gd name="connsiteX39" fmla="*/ 109554 w 5426208"/>
              <a:gd name="connsiteY39" fmla="*/ 3298193 h 5979757"/>
              <a:gd name="connsiteX40" fmla="*/ 420638 w 5426208"/>
              <a:gd name="connsiteY40" fmla="*/ 4702787 h 5979757"/>
              <a:gd name="connsiteX41" fmla="*/ 967661 w 5426208"/>
              <a:gd name="connsiteY41" fmla="*/ 5286238 h 5979757"/>
              <a:gd name="connsiteX42" fmla="*/ 1523574 w 5426208"/>
              <a:gd name="connsiteY42" fmla="*/ 5541772 h 5979757"/>
              <a:gd name="connsiteX43" fmla="*/ 2471273 w 5426208"/>
              <a:gd name="connsiteY43" fmla="*/ 5621924 h 5979757"/>
              <a:gd name="connsiteX44" fmla="*/ 3384948 w 5426208"/>
              <a:gd name="connsiteY44" fmla="*/ 5425398 h 5979757"/>
              <a:gd name="connsiteX45" fmla="*/ 3500869 w 5426208"/>
              <a:gd name="connsiteY45" fmla="*/ 5498539 h 5979757"/>
              <a:gd name="connsiteX46" fmla="*/ 3506134 w 5426208"/>
              <a:gd name="connsiteY46" fmla="*/ 5979757 h 5979757"/>
              <a:gd name="connsiteX0" fmla="*/ 4469964 w 5426208"/>
              <a:gd name="connsiteY0" fmla="*/ 5848022 h 5979757"/>
              <a:gd name="connsiteX1" fmla="*/ 4282215 w 5426208"/>
              <a:gd name="connsiteY1" fmla="*/ 5300267 h 5979757"/>
              <a:gd name="connsiteX2" fmla="*/ 4330110 w 5426208"/>
              <a:gd name="connsiteY2" fmla="*/ 5032208 h 5979757"/>
              <a:gd name="connsiteX3" fmla="*/ 4631881 w 5426208"/>
              <a:gd name="connsiteY3" fmla="*/ 4627222 h 5979757"/>
              <a:gd name="connsiteX4" fmla="*/ 5058626 w 5426208"/>
              <a:gd name="connsiteY4" fmla="*/ 3580997 h 5979757"/>
              <a:gd name="connsiteX5" fmla="*/ 5416844 w 5426208"/>
              <a:gd name="connsiteY5" fmla="*/ 2515768 h 5979757"/>
              <a:gd name="connsiteX6" fmla="*/ 5253752 w 5426208"/>
              <a:gd name="connsiteY6" fmla="*/ 2527968 h 5979757"/>
              <a:gd name="connsiteX7" fmla="*/ 4553133 w 5426208"/>
              <a:gd name="connsiteY7" fmla="*/ 3047485 h 5979757"/>
              <a:gd name="connsiteX8" fmla="*/ 3980892 w 5426208"/>
              <a:gd name="connsiteY8" fmla="*/ 3990638 h 5979757"/>
              <a:gd name="connsiteX9" fmla="*/ 4002122 w 5426208"/>
              <a:gd name="connsiteY9" fmla="*/ 3300540 h 5979757"/>
              <a:gd name="connsiteX10" fmla="*/ 4261463 w 5426208"/>
              <a:gd name="connsiteY10" fmla="*/ 1763326 h 5979757"/>
              <a:gd name="connsiteX11" fmla="*/ 4416873 w 5426208"/>
              <a:gd name="connsiteY11" fmla="*/ 1163786 h 5979757"/>
              <a:gd name="connsiteX12" fmla="*/ 4596120 w 5426208"/>
              <a:gd name="connsiteY12" fmla="*/ 705332 h 5979757"/>
              <a:gd name="connsiteX13" fmla="*/ 4049958 w 5426208"/>
              <a:gd name="connsiteY13" fmla="*/ 979199 h 5979757"/>
              <a:gd name="connsiteX14" fmla="*/ 3488008 w 5426208"/>
              <a:gd name="connsiteY14" fmla="*/ 2095620 h 5979757"/>
              <a:gd name="connsiteX15" fmla="*/ 3287203 w 5426208"/>
              <a:gd name="connsiteY15" fmla="*/ 3189293 h 5979757"/>
              <a:gd name="connsiteX16" fmla="*/ 3292845 w 5426208"/>
              <a:gd name="connsiteY16" fmla="*/ 3873228 h 5979757"/>
              <a:gd name="connsiteX17" fmla="*/ 3192806 w 5426208"/>
              <a:gd name="connsiteY17" fmla="*/ 3622834 h 5979757"/>
              <a:gd name="connsiteX18" fmla="*/ 2964295 w 5426208"/>
              <a:gd name="connsiteY18" fmla="*/ 2747898 h 5979757"/>
              <a:gd name="connsiteX19" fmla="*/ 2437902 w 5426208"/>
              <a:gd name="connsiteY19" fmla="*/ 1408871 h 5979757"/>
              <a:gd name="connsiteX20" fmla="*/ 1934158 w 5426208"/>
              <a:gd name="connsiteY20" fmla="*/ 281355 h 5979757"/>
              <a:gd name="connsiteX21" fmla="*/ 1759700 w 5426208"/>
              <a:gd name="connsiteY21" fmla="*/ 62537 h 5979757"/>
              <a:gd name="connsiteX22" fmla="*/ 1504721 w 5426208"/>
              <a:gd name="connsiteY22" fmla="*/ 1196016 h 5979757"/>
              <a:gd name="connsiteX23" fmla="*/ 1919500 w 5426208"/>
              <a:gd name="connsiteY23" fmla="*/ 2525195 h 5979757"/>
              <a:gd name="connsiteX24" fmla="*/ 2511779 w 5426208"/>
              <a:gd name="connsiteY24" fmla="*/ 3692906 h 5979757"/>
              <a:gd name="connsiteX25" fmla="*/ 2507282 w 5426208"/>
              <a:gd name="connsiteY25" fmla="*/ 3859057 h 5979757"/>
              <a:gd name="connsiteX26" fmla="*/ 1259624 w 5426208"/>
              <a:gd name="connsiteY26" fmla="*/ 2346086 h 5979757"/>
              <a:gd name="connsiteX27" fmla="*/ 760003 w 5426208"/>
              <a:gd name="connsiteY27" fmla="*/ 1799331 h 5979757"/>
              <a:gd name="connsiteX28" fmla="*/ 213248 w 5426208"/>
              <a:gd name="connsiteY28" fmla="*/ 1290284 h 5979757"/>
              <a:gd name="connsiteX29" fmla="*/ 213248 w 5426208"/>
              <a:gd name="connsiteY29" fmla="*/ 1422259 h 5979757"/>
              <a:gd name="connsiteX30" fmla="*/ 694015 w 5426208"/>
              <a:gd name="connsiteY30" fmla="*/ 2760865 h 5979757"/>
              <a:gd name="connsiteX31" fmla="*/ 1253280 w 5426208"/>
              <a:gd name="connsiteY31" fmla="*/ 3790825 h 5979757"/>
              <a:gd name="connsiteX32" fmla="*/ 2015715 w 5426208"/>
              <a:gd name="connsiteY32" fmla="*/ 4432127 h 5979757"/>
              <a:gd name="connsiteX33" fmla="*/ 2631307 w 5426208"/>
              <a:gd name="connsiteY33" fmla="*/ 4754580 h 5979757"/>
              <a:gd name="connsiteX34" fmla="*/ 2175214 w 5426208"/>
              <a:gd name="connsiteY34" fmla="*/ 4785383 h 5979757"/>
              <a:gd name="connsiteX35" fmla="*/ 1502268 w 5426208"/>
              <a:gd name="connsiteY35" fmla="*/ 4571350 h 5979757"/>
              <a:gd name="connsiteX36" fmla="*/ 760003 w 5426208"/>
              <a:gd name="connsiteY36" fmla="*/ 3967496 h 5979757"/>
              <a:gd name="connsiteX37" fmla="*/ 260382 w 5426208"/>
              <a:gd name="connsiteY37" fmla="*/ 3071950 h 5979757"/>
              <a:gd name="connsiteX38" fmla="*/ 5859 w 5426208"/>
              <a:gd name="connsiteY38" fmla="*/ 2704304 h 5979757"/>
              <a:gd name="connsiteX39" fmla="*/ 109554 w 5426208"/>
              <a:gd name="connsiteY39" fmla="*/ 3298193 h 5979757"/>
              <a:gd name="connsiteX40" fmla="*/ 420638 w 5426208"/>
              <a:gd name="connsiteY40" fmla="*/ 4702787 h 5979757"/>
              <a:gd name="connsiteX41" fmla="*/ 967661 w 5426208"/>
              <a:gd name="connsiteY41" fmla="*/ 5286238 h 5979757"/>
              <a:gd name="connsiteX42" fmla="*/ 1523574 w 5426208"/>
              <a:gd name="connsiteY42" fmla="*/ 5541772 h 5979757"/>
              <a:gd name="connsiteX43" fmla="*/ 2471273 w 5426208"/>
              <a:gd name="connsiteY43" fmla="*/ 5621924 h 5979757"/>
              <a:gd name="connsiteX44" fmla="*/ 3384948 w 5426208"/>
              <a:gd name="connsiteY44" fmla="*/ 5425398 h 5979757"/>
              <a:gd name="connsiteX45" fmla="*/ 3500869 w 5426208"/>
              <a:gd name="connsiteY45" fmla="*/ 5498539 h 5979757"/>
              <a:gd name="connsiteX46" fmla="*/ 3506134 w 5426208"/>
              <a:gd name="connsiteY46" fmla="*/ 5979757 h 5979757"/>
              <a:gd name="connsiteX0" fmla="*/ 4469964 w 5426208"/>
              <a:gd name="connsiteY0" fmla="*/ 5848022 h 5979757"/>
              <a:gd name="connsiteX1" fmla="*/ 4282215 w 5426208"/>
              <a:gd name="connsiteY1" fmla="*/ 5300267 h 5979757"/>
              <a:gd name="connsiteX2" fmla="*/ 4330110 w 5426208"/>
              <a:gd name="connsiteY2" fmla="*/ 5032208 h 5979757"/>
              <a:gd name="connsiteX3" fmla="*/ 4631881 w 5426208"/>
              <a:gd name="connsiteY3" fmla="*/ 4627222 h 5979757"/>
              <a:gd name="connsiteX4" fmla="*/ 5058626 w 5426208"/>
              <a:gd name="connsiteY4" fmla="*/ 3580997 h 5979757"/>
              <a:gd name="connsiteX5" fmla="*/ 5416844 w 5426208"/>
              <a:gd name="connsiteY5" fmla="*/ 2515768 h 5979757"/>
              <a:gd name="connsiteX6" fmla="*/ 5253752 w 5426208"/>
              <a:gd name="connsiteY6" fmla="*/ 2527968 h 5979757"/>
              <a:gd name="connsiteX7" fmla="*/ 4553133 w 5426208"/>
              <a:gd name="connsiteY7" fmla="*/ 3047485 h 5979757"/>
              <a:gd name="connsiteX8" fmla="*/ 3980892 w 5426208"/>
              <a:gd name="connsiteY8" fmla="*/ 3990638 h 5979757"/>
              <a:gd name="connsiteX9" fmla="*/ 4002122 w 5426208"/>
              <a:gd name="connsiteY9" fmla="*/ 3300540 h 5979757"/>
              <a:gd name="connsiteX10" fmla="*/ 4261463 w 5426208"/>
              <a:gd name="connsiteY10" fmla="*/ 1763326 h 5979757"/>
              <a:gd name="connsiteX11" fmla="*/ 4416873 w 5426208"/>
              <a:gd name="connsiteY11" fmla="*/ 1163786 h 5979757"/>
              <a:gd name="connsiteX12" fmla="*/ 4596120 w 5426208"/>
              <a:gd name="connsiteY12" fmla="*/ 705332 h 5979757"/>
              <a:gd name="connsiteX13" fmla="*/ 4049958 w 5426208"/>
              <a:gd name="connsiteY13" fmla="*/ 979199 h 5979757"/>
              <a:gd name="connsiteX14" fmla="*/ 3488008 w 5426208"/>
              <a:gd name="connsiteY14" fmla="*/ 2095620 h 5979757"/>
              <a:gd name="connsiteX15" fmla="*/ 3287203 w 5426208"/>
              <a:gd name="connsiteY15" fmla="*/ 3189293 h 5979757"/>
              <a:gd name="connsiteX16" fmla="*/ 3292845 w 5426208"/>
              <a:gd name="connsiteY16" fmla="*/ 3873228 h 5979757"/>
              <a:gd name="connsiteX17" fmla="*/ 3192806 w 5426208"/>
              <a:gd name="connsiteY17" fmla="*/ 3622834 h 5979757"/>
              <a:gd name="connsiteX18" fmla="*/ 2932473 w 5426208"/>
              <a:gd name="connsiteY18" fmla="*/ 2740246 h 5979757"/>
              <a:gd name="connsiteX19" fmla="*/ 2437902 w 5426208"/>
              <a:gd name="connsiteY19" fmla="*/ 1408871 h 5979757"/>
              <a:gd name="connsiteX20" fmla="*/ 1934158 w 5426208"/>
              <a:gd name="connsiteY20" fmla="*/ 281355 h 5979757"/>
              <a:gd name="connsiteX21" fmla="*/ 1759700 w 5426208"/>
              <a:gd name="connsiteY21" fmla="*/ 62537 h 5979757"/>
              <a:gd name="connsiteX22" fmla="*/ 1504721 w 5426208"/>
              <a:gd name="connsiteY22" fmla="*/ 1196016 h 5979757"/>
              <a:gd name="connsiteX23" fmla="*/ 1919500 w 5426208"/>
              <a:gd name="connsiteY23" fmla="*/ 2525195 h 5979757"/>
              <a:gd name="connsiteX24" fmla="*/ 2511779 w 5426208"/>
              <a:gd name="connsiteY24" fmla="*/ 3692906 h 5979757"/>
              <a:gd name="connsiteX25" fmla="*/ 2507282 w 5426208"/>
              <a:gd name="connsiteY25" fmla="*/ 3859057 h 5979757"/>
              <a:gd name="connsiteX26" fmla="*/ 1259624 w 5426208"/>
              <a:gd name="connsiteY26" fmla="*/ 2346086 h 5979757"/>
              <a:gd name="connsiteX27" fmla="*/ 760003 w 5426208"/>
              <a:gd name="connsiteY27" fmla="*/ 1799331 h 5979757"/>
              <a:gd name="connsiteX28" fmla="*/ 213248 w 5426208"/>
              <a:gd name="connsiteY28" fmla="*/ 1290284 h 5979757"/>
              <a:gd name="connsiteX29" fmla="*/ 213248 w 5426208"/>
              <a:gd name="connsiteY29" fmla="*/ 1422259 h 5979757"/>
              <a:gd name="connsiteX30" fmla="*/ 694015 w 5426208"/>
              <a:gd name="connsiteY30" fmla="*/ 2760865 h 5979757"/>
              <a:gd name="connsiteX31" fmla="*/ 1253280 w 5426208"/>
              <a:gd name="connsiteY31" fmla="*/ 3790825 h 5979757"/>
              <a:gd name="connsiteX32" fmla="*/ 2015715 w 5426208"/>
              <a:gd name="connsiteY32" fmla="*/ 4432127 h 5979757"/>
              <a:gd name="connsiteX33" fmla="*/ 2631307 w 5426208"/>
              <a:gd name="connsiteY33" fmla="*/ 4754580 h 5979757"/>
              <a:gd name="connsiteX34" fmla="*/ 2175214 w 5426208"/>
              <a:gd name="connsiteY34" fmla="*/ 4785383 h 5979757"/>
              <a:gd name="connsiteX35" fmla="*/ 1502268 w 5426208"/>
              <a:gd name="connsiteY35" fmla="*/ 4571350 h 5979757"/>
              <a:gd name="connsiteX36" fmla="*/ 760003 w 5426208"/>
              <a:gd name="connsiteY36" fmla="*/ 3967496 h 5979757"/>
              <a:gd name="connsiteX37" fmla="*/ 260382 w 5426208"/>
              <a:gd name="connsiteY37" fmla="*/ 3071950 h 5979757"/>
              <a:gd name="connsiteX38" fmla="*/ 5859 w 5426208"/>
              <a:gd name="connsiteY38" fmla="*/ 2704304 h 5979757"/>
              <a:gd name="connsiteX39" fmla="*/ 109554 w 5426208"/>
              <a:gd name="connsiteY39" fmla="*/ 3298193 h 5979757"/>
              <a:gd name="connsiteX40" fmla="*/ 420638 w 5426208"/>
              <a:gd name="connsiteY40" fmla="*/ 4702787 h 5979757"/>
              <a:gd name="connsiteX41" fmla="*/ 967661 w 5426208"/>
              <a:gd name="connsiteY41" fmla="*/ 5286238 h 5979757"/>
              <a:gd name="connsiteX42" fmla="*/ 1523574 w 5426208"/>
              <a:gd name="connsiteY42" fmla="*/ 5541772 h 5979757"/>
              <a:gd name="connsiteX43" fmla="*/ 2471273 w 5426208"/>
              <a:gd name="connsiteY43" fmla="*/ 5621924 h 5979757"/>
              <a:gd name="connsiteX44" fmla="*/ 3384948 w 5426208"/>
              <a:gd name="connsiteY44" fmla="*/ 5425398 h 5979757"/>
              <a:gd name="connsiteX45" fmla="*/ 3500869 w 5426208"/>
              <a:gd name="connsiteY45" fmla="*/ 5498539 h 5979757"/>
              <a:gd name="connsiteX46" fmla="*/ 3506134 w 5426208"/>
              <a:gd name="connsiteY46" fmla="*/ 5979757 h 5979757"/>
              <a:gd name="connsiteX0" fmla="*/ 4469964 w 5426208"/>
              <a:gd name="connsiteY0" fmla="*/ 5848036 h 5979771"/>
              <a:gd name="connsiteX1" fmla="*/ 4282215 w 5426208"/>
              <a:gd name="connsiteY1" fmla="*/ 5300281 h 5979771"/>
              <a:gd name="connsiteX2" fmla="*/ 4330110 w 5426208"/>
              <a:gd name="connsiteY2" fmla="*/ 5032222 h 5979771"/>
              <a:gd name="connsiteX3" fmla="*/ 4631881 w 5426208"/>
              <a:gd name="connsiteY3" fmla="*/ 4627236 h 5979771"/>
              <a:gd name="connsiteX4" fmla="*/ 5058626 w 5426208"/>
              <a:gd name="connsiteY4" fmla="*/ 3581011 h 5979771"/>
              <a:gd name="connsiteX5" fmla="*/ 5416844 w 5426208"/>
              <a:gd name="connsiteY5" fmla="*/ 2515782 h 5979771"/>
              <a:gd name="connsiteX6" fmla="*/ 5253752 w 5426208"/>
              <a:gd name="connsiteY6" fmla="*/ 2527982 h 5979771"/>
              <a:gd name="connsiteX7" fmla="*/ 4553133 w 5426208"/>
              <a:gd name="connsiteY7" fmla="*/ 3047499 h 5979771"/>
              <a:gd name="connsiteX8" fmla="*/ 3980892 w 5426208"/>
              <a:gd name="connsiteY8" fmla="*/ 3990652 h 5979771"/>
              <a:gd name="connsiteX9" fmla="*/ 4002122 w 5426208"/>
              <a:gd name="connsiteY9" fmla="*/ 3300554 h 5979771"/>
              <a:gd name="connsiteX10" fmla="*/ 4261463 w 5426208"/>
              <a:gd name="connsiteY10" fmla="*/ 1763340 h 5979771"/>
              <a:gd name="connsiteX11" fmla="*/ 4416873 w 5426208"/>
              <a:gd name="connsiteY11" fmla="*/ 1163800 h 5979771"/>
              <a:gd name="connsiteX12" fmla="*/ 4596120 w 5426208"/>
              <a:gd name="connsiteY12" fmla="*/ 705346 h 5979771"/>
              <a:gd name="connsiteX13" fmla="*/ 4049958 w 5426208"/>
              <a:gd name="connsiteY13" fmla="*/ 979213 h 5979771"/>
              <a:gd name="connsiteX14" fmla="*/ 3488008 w 5426208"/>
              <a:gd name="connsiteY14" fmla="*/ 2095634 h 5979771"/>
              <a:gd name="connsiteX15" fmla="*/ 3287203 w 5426208"/>
              <a:gd name="connsiteY15" fmla="*/ 3189307 h 5979771"/>
              <a:gd name="connsiteX16" fmla="*/ 3292845 w 5426208"/>
              <a:gd name="connsiteY16" fmla="*/ 3873242 h 5979771"/>
              <a:gd name="connsiteX17" fmla="*/ 3192806 w 5426208"/>
              <a:gd name="connsiteY17" fmla="*/ 3622848 h 5979771"/>
              <a:gd name="connsiteX18" fmla="*/ 2932473 w 5426208"/>
              <a:gd name="connsiteY18" fmla="*/ 2740260 h 5979771"/>
              <a:gd name="connsiteX19" fmla="*/ 2399382 w 5426208"/>
              <a:gd name="connsiteY19" fmla="*/ 1409403 h 5979771"/>
              <a:gd name="connsiteX20" fmla="*/ 1934158 w 5426208"/>
              <a:gd name="connsiteY20" fmla="*/ 281369 h 5979771"/>
              <a:gd name="connsiteX21" fmla="*/ 1759700 w 5426208"/>
              <a:gd name="connsiteY21" fmla="*/ 62551 h 5979771"/>
              <a:gd name="connsiteX22" fmla="*/ 1504721 w 5426208"/>
              <a:gd name="connsiteY22" fmla="*/ 1196030 h 5979771"/>
              <a:gd name="connsiteX23" fmla="*/ 1919500 w 5426208"/>
              <a:gd name="connsiteY23" fmla="*/ 2525209 h 5979771"/>
              <a:gd name="connsiteX24" fmla="*/ 2511779 w 5426208"/>
              <a:gd name="connsiteY24" fmla="*/ 3692920 h 5979771"/>
              <a:gd name="connsiteX25" fmla="*/ 2507282 w 5426208"/>
              <a:gd name="connsiteY25" fmla="*/ 3859071 h 5979771"/>
              <a:gd name="connsiteX26" fmla="*/ 1259624 w 5426208"/>
              <a:gd name="connsiteY26" fmla="*/ 2346100 h 5979771"/>
              <a:gd name="connsiteX27" fmla="*/ 760003 w 5426208"/>
              <a:gd name="connsiteY27" fmla="*/ 1799345 h 5979771"/>
              <a:gd name="connsiteX28" fmla="*/ 213248 w 5426208"/>
              <a:gd name="connsiteY28" fmla="*/ 1290298 h 5979771"/>
              <a:gd name="connsiteX29" fmla="*/ 213248 w 5426208"/>
              <a:gd name="connsiteY29" fmla="*/ 1422273 h 5979771"/>
              <a:gd name="connsiteX30" fmla="*/ 694015 w 5426208"/>
              <a:gd name="connsiteY30" fmla="*/ 2760879 h 5979771"/>
              <a:gd name="connsiteX31" fmla="*/ 1253280 w 5426208"/>
              <a:gd name="connsiteY31" fmla="*/ 3790839 h 5979771"/>
              <a:gd name="connsiteX32" fmla="*/ 2015715 w 5426208"/>
              <a:gd name="connsiteY32" fmla="*/ 4432141 h 5979771"/>
              <a:gd name="connsiteX33" fmla="*/ 2631307 w 5426208"/>
              <a:gd name="connsiteY33" fmla="*/ 4754594 h 5979771"/>
              <a:gd name="connsiteX34" fmla="*/ 2175214 w 5426208"/>
              <a:gd name="connsiteY34" fmla="*/ 4785397 h 5979771"/>
              <a:gd name="connsiteX35" fmla="*/ 1502268 w 5426208"/>
              <a:gd name="connsiteY35" fmla="*/ 4571364 h 5979771"/>
              <a:gd name="connsiteX36" fmla="*/ 760003 w 5426208"/>
              <a:gd name="connsiteY36" fmla="*/ 3967510 h 5979771"/>
              <a:gd name="connsiteX37" fmla="*/ 260382 w 5426208"/>
              <a:gd name="connsiteY37" fmla="*/ 3071964 h 5979771"/>
              <a:gd name="connsiteX38" fmla="*/ 5859 w 5426208"/>
              <a:gd name="connsiteY38" fmla="*/ 2704318 h 5979771"/>
              <a:gd name="connsiteX39" fmla="*/ 109554 w 5426208"/>
              <a:gd name="connsiteY39" fmla="*/ 3298207 h 5979771"/>
              <a:gd name="connsiteX40" fmla="*/ 420638 w 5426208"/>
              <a:gd name="connsiteY40" fmla="*/ 4702801 h 5979771"/>
              <a:gd name="connsiteX41" fmla="*/ 967661 w 5426208"/>
              <a:gd name="connsiteY41" fmla="*/ 5286252 h 5979771"/>
              <a:gd name="connsiteX42" fmla="*/ 1523574 w 5426208"/>
              <a:gd name="connsiteY42" fmla="*/ 5541786 h 5979771"/>
              <a:gd name="connsiteX43" fmla="*/ 2471273 w 5426208"/>
              <a:gd name="connsiteY43" fmla="*/ 5621938 h 5979771"/>
              <a:gd name="connsiteX44" fmla="*/ 3384948 w 5426208"/>
              <a:gd name="connsiteY44" fmla="*/ 5425412 h 5979771"/>
              <a:gd name="connsiteX45" fmla="*/ 3500869 w 5426208"/>
              <a:gd name="connsiteY45" fmla="*/ 5498553 h 5979771"/>
              <a:gd name="connsiteX46" fmla="*/ 3506134 w 5426208"/>
              <a:gd name="connsiteY46" fmla="*/ 5979771 h 5979771"/>
              <a:gd name="connsiteX0" fmla="*/ 4469964 w 5426208"/>
              <a:gd name="connsiteY0" fmla="*/ 5831812 h 5963547"/>
              <a:gd name="connsiteX1" fmla="*/ 4282215 w 5426208"/>
              <a:gd name="connsiteY1" fmla="*/ 5284057 h 5963547"/>
              <a:gd name="connsiteX2" fmla="*/ 4330110 w 5426208"/>
              <a:gd name="connsiteY2" fmla="*/ 5015998 h 5963547"/>
              <a:gd name="connsiteX3" fmla="*/ 4631881 w 5426208"/>
              <a:gd name="connsiteY3" fmla="*/ 4611012 h 5963547"/>
              <a:gd name="connsiteX4" fmla="*/ 5058626 w 5426208"/>
              <a:gd name="connsiteY4" fmla="*/ 3564787 h 5963547"/>
              <a:gd name="connsiteX5" fmla="*/ 5416844 w 5426208"/>
              <a:gd name="connsiteY5" fmla="*/ 2499558 h 5963547"/>
              <a:gd name="connsiteX6" fmla="*/ 5253752 w 5426208"/>
              <a:gd name="connsiteY6" fmla="*/ 2511758 h 5963547"/>
              <a:gd name="connsiteX7" fmla="*/ 4553133 w 5426208"/>
              <a:gd name="connsiteY7" fmla="*/ 3031275 h 5963547"/>
              <a:gd name="connsiteX8" fmla="*/ 3980892 w 5426208"/>
              <a:gd name="connsiteY8" fmla="*/ 3974428 h 5963547"/>
              <a:gd name="connsiteX9" fmla="*/ 4002122 w 5426208"/>
              <a:gd name="connsiteY9" fmla="*/ 3284330 h 5963547"/>
              <a:gd name="connsiteX10" fmla="*/ 4261463 w 5426208"/>
              <a:gd name="connsiteY10" fmla="*/ 1747116 h 5963547"/>
              <a:gd name="connsiteX11" fmla="*/ 4416873 w 5426208"/>
              <a:gd name="connsiteY11" fmla="*/ 1147576 h 5963547"/>
              <a:gd name="connsiteX12" fmla="*/ 4596120 w 5426208"/>
              <a:gd name="connsiteY12" fmla="*/ 689122 h 5963547"/>
              <a:gd name="connsiteX13" fmla="*/ 4049958 w 5426208"/>
              <a:gd name="connsiteY13" fmla="*/ 962989 h 5963547"/>
              <a:gd name="connsiteX14" fmla="*/ 3488008 w 5426208"/>
              <a:gd name="connsiteY14" fmla="*/ 2079410 h 5963547"/>
              <a:gd name="connsiteX15" fmla="*/ 3287203 w 5426208"/>
              <a:gd name="connsiteY15" fmla="*/ 3173083 h 5963547"/>
              <a:gd name="connsiteX16" fmla="*/ 3292845 w 5426208"/>
              <a:gd name="connsiteY16" fmla="*/ 3857018 h 5963547"/>
              <a:gd name="connsiteX17" fmla="*/ 3192806 w 5426208"/>
              <a:gd name="connsiteY17" fmla="*/ 3606624 h 5963547"/>
              <a:gd name="connsiteX18" fmla="*/ 2932473 w 5426208"/>
              <a:gd name="connsiteY18" fmla="*/ 2724036 h 5963547"/>
              <a:gd name="connsiteX19" fmla="*/ 2399382 w 5426208"/>
              <a:gd name="connsiteY19" fmla="*/ 1393179 h 5963547"/>
              <a:gd name="connsiteX20" fmla="*/ 1918061 w 5426208"/>
              <a:gd name="connsiteY20" fmla="*/ 334605 h 5963547"/>
              <a:gd name="connsiteX21" fmla="*/ 1759700 w 5426208"/>
              <a:gd name="connsiteY21" fmla="*/ 46327 h 5963547"/>
              <a:gd name="connsiteX22" fmla="*/ 1504721 w 5426208"/>
              <a:gd name="connsiteY22" fmla="*/ 1179806 h 5963547"/>
              <a:gd name="connsiteX23" fmla="*/ 1919500 w 5426208"/>
              <a:gd name="connsiteY23" fmla="*/ 2508985 h 5963547"/>
              <a:gd name="connsiteX24" fmla="*/ 2511779 w 5426208"/>
              <a:gd name="connsiteY24" fmla="*/ 3676696 h 5963547"/>
              <a:gd name="connsiteX25" fmla="*/ 2507282 w 5426208"/>
              <a:gd name="connsiteY25" fmla="*/ 3842847 h 5963547"/>
              <a:gd name="connsiteX26" fmla="*/ 1259624 w 5426208"/>
              <a:gd name="connsiteY26" fmla="*/ 2329876 h 5963547"/>
              <a:gd name="connsiteX27" fmla="*/ 760003 w 5426208"/>
              <a:gd name="connsiteY27" fmla="*/ 1783121 h 5963547"/>
              <a:gd name="connsiteX28" fmla="*/ 213248 w 5426208"/>
              <a:gd name="connsiteY28" fmla="*/ 1274074 h 5963547"/>
              <a:gd name="connsiteX29" fmla="*/ 213248 w 5426208"/>
              <a:gd name="connsiteY29" fmla="*/ 1406049 h 5963547"/>
              <a:gd name="connsiteX30" fmla="*/ 694015 w 5426208"/>
              <a:gd name="connsiteY30" fmla="*/ 2744655 h 5963547"/>
              <a:gd name="connsiteX31" fmla="*/ 1253280 w 5426208"/>
              <a:gd name="connsiteY31" fmla="*/ 3774615 h 5963547"/>
              <a:gd name="connsiteX32" fmla="*/ 2015715 w 5426208"/>
              <a:gd name="connsiteY32" fmla="*/ 4415917 h 5963547"/>
              <a:gd name="connsiteX33" fmla="*/ 2631307 w 5426208"/>
              <a:gd name="connsiteY33" fmla="*/ 4738370 h 5963547"/>
              <a:gd name="connsiteX34" fmla="*/ 2175214 w 5426208"/>
              <a:gd name="connsiteY34" fmla="*/ 4769173 h 5963547"/>
              <a:gd name="connsiteX35" fmla="*/ 1502268 w 5426208"/>
              <a:gd name="connsiteY35" fmla="*/ 4555140 h 5963547"/>
              <a:gd name="connsiteX36" fmla="*/ 760003 w 5426208"/>
              <a:gd name="connsiteY36" fmla="*/ 3951286 h 5963547"/>
              <a:gd name="connsiteX37" fmla="*/ 260382 w 5426208"/>
              <a:gd name="connsiteY37" fmla="*/ 3055740 h 5963547"/>
              <a:gd name="connsiteX38" fmla="*/ 5859 w 5426208"/>
              <a:gd name="connsiteY38" fmla="*/ 2688094 h 5963547"/>
              <a:gd name="connsiteX39" fmla="*/ 109554 w 5426208"/>
              <a:gd name="connsiteY39" fmla="*/ 3281983 h 5963547"/>
              <a:gd name="connsiteX40" fmla="*/ 420638 w 5426208"/>
              <a:gd name="connsiteY40" fmla="*/ 4686577 h 5963547"/>
              <a:gd name="connsiteX41" fmla="*/ 967661 w 5426208"/>
              <a:gd name="connsiteY41" fmla="*/ 5270028 h 5963547"/>
              <a:gd name="connsiteX42" fmla="*/ 1523574 w 5426208"/>
              <a:gd name="connsiteY42" fmla="*/ 5525562 h 5963547"/>
              <a:gd name="connsiteX43" fmla="*/ 2471273 w 5426208"/>
              <a:gd name="connsiteY43" fmla="*/ 5605714 h 5963547"/>
              <a:gd name="connsiteX44" fmla="*/ 3384948 w 5426208"/>
              <a:gd name="connsiteY44" fmla="*/ 5409188 h 5963547"/>
              <a:gd name="connsiteX45" fmla="*/ 3500869 w 5426208"/>
              <a:gd name="connsiteY45" fmla="*/ 5482329 h 5963547"/>
              <a:gd name="connsiteX46" fmla="*/ 3506134 w 5426208"/>
              <a:gd name="connsiteY46" fmla="*/ 5963547 h 5963547"/>
              <a:gd name="connsiteX0" fmla="*/ 4469964 w 5426208"/>
              <a:gd name="connsiteY0" fmla="*/ 5831812 h 5963547"/>
              <a:gd name="connsiteX1" fmla="*/ 4282215 w 5426208"/>
              <a:gd name="connsiteY1" fmla="*/ 5284057 h 5963547"/>
              <a:gd name="connsiteX2" fmla="*/ 4330110 w 5426208"/>
              <a:gd name="connsiteY2" fmla="*/ 5015998 h 5963547"/>
              <a:gd name="connsiteX3" fmla="*/ 4631881 w 5426208"/>
              <a:gd name="connsiteY3" fmla="*/ 4611012 h 5963547"/>
              <a:gd name="connsiteX4" fmla="*/ 5058626 w 5426208"/>
              <a:gd name="connsiteY4" fmla="*/ 3564787 h 5963547"/>
              <a:gd name="connsiteX5" fmla="*/ 5416844 w 5426208"/>
              <a:gd name="connsiteY5" fmla="*/ 2499558 h 5963547"/>
              <a:gd name="connsiteX6" fmla="*/ 5253752 w 5426208"/>
              <a:gd name="connsiteY6" fmla="*/ 2511758 h 5963547"/>
              <a:gd name="connsiteX7" fmla="*/ 4553133 w 5426208"/>
              <a:gd name="connsiteY7" fmla="*/ 3031275 h 5963547"/>
              <a:gd name="connsiteX8" fmla="*/ 3980892 w 5426208"/>
              <a:gd name="connsiteY8" fmla="*/ 3974428 h 5963547"/>
              <a:gd name="connsiteX9" fmla="*/ 4002122 w 5426208"/>
              <a:gd name="connsiteY9" fmla="*/ 3284330 h 5963547"/>
              <a:gd name="connsiteX10" fmla="*/ 4261463 w 5426208"/>
              <a:gd name="connsiteY10" fmla="*/ 1747116 h 5963547"/>
              <a:gd name="connsiteX11" fmla="*/ 4416873 w 5426208"/>
              <a:gd name="connsiteY11" fmla="*/ 1147576 h 5963547"/>
              <a:gd name="connsiteX12" fmla="*/ 4484533 w 5426208"/>
              <a:gd name="connsiteY12" fmla="*/ 653647 h 5963547"/>
              <a:gd name="connsiteX13" fmla="*/ 4049958 w 5426208"/>
              <a:gd name="connsiteY13" fmla="*/ 962989 h 5963547"/>
              <a:gd name="connsiteX14" fmla="*/ 3488008 w 5426208"/>
              <a:gd name="connsiteY14" fmla="*/ 2079410 h 5963547"/>
              <a:gd name="connsiteX15" fmla="*/ 3287203 w 5426208"/>
              <a:gd name="connsiteY15" fmla="*/ 3173083 h 5963547"/>
              <a:gd name="connsiteX16" fmla="*/ 3292845 w 5426208"/>
              <a:gd name="connsiteY16" fmla="*/ 3857018 h 5963547"/>
              <a:gd name="connsiteX17" fmla="*/ 3192806 w 5426208"/>
              <a:gd name="connsiteY17" fmla="*/ 3606624 h 5963547"/>
              <a:gd name="connsiteX18" fmla="*/ 2932473 w 5426208"/>
              <a:gd name="connsiteY18" fmla="*/ 2724036 h 5963547"/>
              <a:gd name="connsiteX19" fmla="*/ 2399382 w 5426208"/>
              <a:gd name="connsiteY19" fmla="*/ 1393179 h 5963547"/>
              <a:gd name="connsiteX20" fmla="*/ 1918061 w 5426208"/>
              <a:gd name="connsiteY20" fmla="*/ 334605 h 5963547"/>
              <a:gd name="connsiteX21" fmla="*/ 1759700 w 5426208"/>
              <a:gd name="connsiteY21" fmla="*/ 46327 h 5963547"/>
              <a:gd name="connsiteX22" fmla="*/ 1504721 w 5426208"/>
              <a:gd name="connsiteY22" fmla="*/ 1179806 h 5963547"/>
              <a:gd name="connsiteX23" fmla="*/ 1919500 w 5426208"/>
              <a:gd name="connsiteY23" fmla="*/ 2508985 h 5963547"/>
              <a:gd name="connsiteX24" fmla="*/ 2511779 w 5426208"/>
              <a:gd name="connsiteY24" fmla="*/ 3676696 h 5963547"/>
              <a:gd name="connsiteX25" fmla="*/ 2507282 w 5426208"/>
              <a:gd name="connsiteY25" fmla="*/ 3842847 h 5963547"/>
              <a:gd name="connsiteX26" fmla="*/ 1259624 w 5426208"/>
              <a:gd name="connsiteY26" fmla="*/ 2329876 h 5963547"/>
              <a:gd name="connsiteX27" fmla="*/ 760003 w 5426208"/>
              <a:gd name="connsiteY27" fmla="*/ 1783121 h 5963547"/>
              <a:gd name="connsiteX28" fmla="*/ 213248 w 5426208"/>
              <a:gd name="connsiteY28" fmla="*/ 1274074 h 5963547"/>
              <a:gd name="connsiteX29" fmla="*/ 213248 w 5426208"/>
              <a:gd name="connsiteY29" fmla="*/ 1406049 h 5963547"/>
              <a:gd name="connsiteX30" fmla="*/ 694015 w 5426208"/>
              <a:gd name="connsiteY30" fmla="*/ 2744655 h 5963547"/>
              <a:gd name="connsiteX31" fmla="*/ 1253280 w 5426208"/>
              <a:gd name="connsiteY31" fmla="*/ 3774615 h 5963547"/>
              <a:gd name="connsiteX32" fmla="*/ 2015715 w 5426208"/>
              <a:gd name="connsiteY32" fmla="*/ 4415917 h 5963547"/>
              <a:gd name="connsiteX33" fmla="*/ 2631307 w 5426208"/>
              <a:gd name="connsiteY33" fmla="*/ 4738370 h 5963547"/>
              <a:gd name="connsiteX34" fmla="*/ 2175214 w 5426208"/>
              <a:gd name="connsiteY34" fmla="*/ 4769173 h 5963547"/>
              <a:gd name="connsiteX35" fmla="*/ 1502268 w 5426208"/>
              <a:gd name="connsiteY35" fmla="*/ 4555140 h 5963547"/>
              <a:gd name="connsiteX36" fmla="*/ 760003 w 5426208"/>
              <a:gd name="connsiteY36" fmla="*/ 3951286 h 5963547"/>
              <a:gd name="connsiteX37" fmla="*/ 260382 w 5426208"/>
              <a:gd name="connsiteY37" fmla="*/ 3055740 h 5963547"/>
              <a:gd name="connsiteX38" fmla="*/ 5859 w 5426208"/>
              <a:gd name="connsiteY38" fmla="*/ 2688094 h 5963547"/>
              <a:gd name="connsiteX39" fmla="*/ 109554 w 5426208"/>
              <a:gd name="connsiteY39" fmla="*/ 3281983 h 5963547"/>
              <a:gd name="connsiteX40" fmla="*/ 420638 w 5426208"/>
              <a:gd name="connsiteY40" fmla="*/ 4686577 h 5963547"/>
              <a:gd name="connsiteX41" fmla="*/ 967661 w 5426208"/>
              <a:gd name="connsiteY41" fmla="*/ 5270028 h 5963547"/>
              <a:gd name="connsiteX42" fmla="*/ 1523574 w 5426208"/>
              <a:gd name="connsiteY42" fmla="*/ 5525562 h 5963547"/>
              <a:gd name="connsiteX43" fmla="*/ 2471273 w 5426208"/>
              <a:gd name="connsiteY43" fmla="*/ 5605714 h 5963547"/>
              <a:gd name="connsiteX44" fmla="*/ 3384948 w 5426208"/>
              <a:gd name="connsiteY44" fmla="*/ 5409188 h 5963547"/>
              <a:gd name="connsiteX45" fmla="*/ 3500869 w 5426208"/>
              <a:gd name="connsiteY45" fmla="*/ 5482329 h 5963547"/>
              <a:gd name="connsiteX46" fmla="*/ 3506134 w 5426208"/>
              <a:gd name="connsiteY46" fmla="*/ 5963547 h 5963547"/>
              <a:gd name="connsiteX0" fmla="*/ 4469964 w 5426208"/>
              <a:gd name="connsiteY0" fmla="*/ 5831812 h 5963547"/>
              <a:gd name="connsiteX1" fmla="*/ 4282215 w 5426208"/>
              <a:gd name="connsiteY1" fmla="*/ 5284057 h 5963547"/>
              <a:gd name="connsiteX2" fmla="*/ 4330110 w 5426208"/>
              <a:gd name="connsiteY2" fmla="*/ 5015998 h 5963547"/>
              <a:gd name="connsiteX3" fmla="*/ 4631881 w 5426208"/>
              <a:gd name="connsiteY3" fmla="*/ 4611012 h 5963547"/>
              <a:gd name="connsiteX4" fmla="*/ 5058626 w 5426208"/>
              <a:gd name="connsiteY4" fmla="*/ 3564787 h 5963547"/>
              <a:gd name="connsiteX5" fmla="*/ 5416844 w 5426208"/>
              <a:gd name="connsiteY5" fmla="*/ 2499558 h 5963547"/>
              <a:gd name="connsiteX6" fmla="*/ 5253752 w 5426208"/>
              <a:gd name="connsiteY6" fmla="*/ 2511758 h 5963547"/>
              <a:gd name="connsiteX7" fmla="*/ 4553133 w 5426208"/>
              <a:gd name="connsiteY7" fmla="*/ 3031275 h 5963547"/>
              <a:gd name="connsiteX8" fmla="*/ 3980892 w 5426208"/>
              <a:gd name="connsiteY8" fmla="*/ 3974428 h 5963547"/>
              <a:gd name="connsiteX9" fmla="*/ 4002122 w 5426208"/>
              <a:gd name="connsiteY9" fmla="*/ 3284330 h 5963547"/>
              <a:gd name="connsiteX10" fmla="*/ 4261463 w 5426208"/>
              <a:gd name="connsiteY10" fmla="*/ 1747116 h 5963547"/>
              <a:gd name="connsiteX11" fmla="*/ 4416873 w 5426208"/>
              <a:gd name="connsiteY11" fmla="*/ 1147576 h 5963547"/>
              <a:gd name="connsiteX12" fmla="*/ 4484533 w 5426208"/>
              <a:gd name="connsiteY12" fmla="*/ 653647 h 5963547"/>
              <a:gd name="connsiteX13" fmla="*/ 4049958 w 5426208"/>
              <a:gd name="connsiteY13" fmla="*/ 962989 h 5963547"/>
              <a:gd name="connsiteX14" fmla="*/ 3488008 w 5426208"/>
              <a:gd name="connsiteY14" fmla="*/ 2079410 h 5963547"/>
              <a:gd name="connsiteX15" fmla="*/ 3287203 w 5426208"/>
              <a:gd name="connsiteY15" fmla="*/ 3173083 h 5963547"/>
              <a:gd name="connsiteX16" fmla="*/ 3292845 w 5426208"/>
              <a:gd name="connsiteY16" fmla="*/ 3857018 h 5963547"/>
              <a:gd name="connsiteX17" fmla="*/ 3192806 w 5426208"/>
              <a:gd name="connsiteY17" fmla="*/ 3606624 h 5963547"/>
              <a:gd name="connsiteX18" fmla="*/ 2932473 w 5426208"/>
              <a:gd name="connsiteY18" fmla="*/ 2724036 h 5963547"/>
              <a:gd name="connsiteX19" fmla="*/ 2399382 w 5426208"/>
              <a:gd name="connsiteY19" fmla="*/ 1393179 h 5963547"/>
              <a:gd name="connsiteX20" fmla="*/ 1918061 w 5426208"/>
              <a:gd name="connsiteY20" fmla="*/ 334605 h 5963547"/>
              <a:gd name="connsiteX21" fmla="*/ 1759700 w 5426208"/>
              <a:gd name="connsiteY21" fmla="*/ 46327 h 5963547"/>
              <a:gd name="connsiteX22" fmla="*/ 1504721 w 5426208"/>
              <a:gd name="connsiteY22" fmla="*/ 1179806 h 5963547"/>
              <a:gd name="connsiteX23" fmla="*/ 1919500 w 5426208"/>
              <a:gd name="connsiteY23" fmla="*/ 2508985 h 5963547"/>
              <a:gd name="connsiteX24" fmla="*/ 2511779 w 5426208"/>
              <a:gd name="connsiteY24" fmla="*/ 3676696 h 5963547"/>
              <a:gd name="connsiteX25" fmla="*/ 2507282 w 5426208"/>
              <a:gd name="connsiteY25" fmla="*/ 3842847 h 5963547"/>
              <a:gd name="connsiteX26" fmla="*/ 1259624 w 5426208"/>
              <a:gd name="connsiteY26" fmla="*/ 2329876 h 5963547"/>
              <a:gd name="connsiteX27" fmla="*/ 760003 w 5426208"/>
              <a:gd name="connsiteY27" fmla="*/ 1783121 h 5963547"/>
              <a:gd name="connsiteX28" fmla="*/ 213248 w 5426208"/>
              <a:gd name="connsiteY28" fmla="*/ 1274074 h 5963547"/>
              <a:gd name="connsiteX29" fmla="*/ 213248 w 5426208"/>
              <a:gd name="connsiteY29" fmla="*/ 1406049 h 5963547"/>
              <a:gd name="connsiteX30" fmla="*/ 694015 w 5426208"/>
              <a:gd name="connsiteY30" fmla="*/ 2744655 h 5963547"/>
              <a:gd name="connsiteX31" fmla="*/ 1253280 w 5426208"/>
              <a:gd name="connsiteY31" fmla="*/ 3774615 h 5963547"/>
              <a:gd name="connsiteX32" fmla="*/ 2015715 w 5426208"/>
              <a:gd name="connsiteY32" fmla="*/ 4415917 h 5963547"/>
              <a:gd name="connsiteX33" fmla="*/ 2631307 w 5426208"/>
              <a:gd name="connsiteY33" fmla="*/ 4738370 h 5963547"/>
              <a:gd name="connsiteX34" fmla="*/ 2175214 w 5426208"/>
              <a:gd name="connsiteY34" fmla="*/ 4769173 h 5963547"/>
              <a:gd name="connsiteX35" fmla="*/ 1502268 w 5426208"/>
              <a:gd name="connsiteY35" fmla="*/ 4555140 h 5963547"/>
              <a:gd name="connsiteX36" fmla="*/ 760003 w 5426208"/>
              <a:gd name="connsiteY36" fmla="*/ 3951286 h 5963547"/>
              <a:gd name="connsiteX37" fmla="*/ 260382 w 5426208"/>
              <a:gd name="connsiteY37" fmla="*/ 3055740 h 5963547"/>
              <a:gd name="connsiteX38" fmla="*/ 5859 w 5426208"/>
              <a:gd name="connsiteY38" fmla="*/ 2688094 h 5963547"/>
              <a:gd name="connsiteX39" fmla="*/ 109554 w 5426208"/>
              <a:gd name="connsiteY39" fmla="*/ 3281983 h 5963547"/>
              <a:gd name="connsiteX40" fmla="*/ 420638 w 5426208"/>
              <a:gd name="connsiteY40" fmla="*/ 4686577 h 5963547"/>
              <a:gd name="connsiteX41" fmla="*/ 967661 w 5426208"/>
              <a:gd name="connsiteY41" fmla="*/ 5270028 h 5963547"/>
              <a:gd name="connsiteX42" fmla="*/ 1523574 w 5426208"/>
              <a:gd name="connsiteY42" fmla="*/ 5525562 h 5963547"/>
              <a:gd name="connsiteX43" fmla="*/ 2471273 w 5426208"/>
              <a:gd name="connsiteY43" fmla="*/ 5605714 h 5963547"/>
              <a:gd name="connsiteX44" fmla="*/ 3384948 w 5426208"/>
              <a:gd name="connsiteY44" fmla="*/ 5409188 h 5963547"/>
              <a:gd name="connsiteX45" fmla="*/ 3500869 w 5426208"/>
              <a:gd name="connsiteY45" fmla="*/ 5482329 h 5963547"/>
              <a:gd name="connsiteX46" fmla="*/ 3506134 w 5426208"/>
              <a:gd name="connsiteY46" fmla="*/ 5963547 h 5963547"/>
              <a:gd name="connsiteX0" fmla="*/ 4469964 w 5426208"/>
              <a:gd name="connsiteY0" fmla="*/ 5831812 h 5963547"/>
              <a:gd name="connsiteX1" fmla="*/ 4282215 w 5426208"/>
              <a:gd name="connsiteY1" fmla="*/ 5284057 h 5963547"/>
              <a:gd name="connsiteX2" fmla="*/ 4330110 w 5426208"/>
              <a:gd name="connsiteY2" fmla="*/ 5015998 h 5963547"/>
              <a:gd name="connsiteX3" fmla="*/ 4631881 w 5426208"/>
              <a:gd name="connsiteY3" fmla="*/ 4611012 h 5963547"/>
              <a:gd name="connsiteX4" fmla="*/ 5058626 w 5426208"/>
              <a:gd name="connsiteY4" fmla="*/ 3564787 h 5963547"/>
              <a:gd name="connsiteX5" fmla="*/ 5416844 w 5426208"/>
              <a:gd name="connsiteY5" fmla="*/ 2499558 h 5963547"/>
              <a:gd name="connsiteX6" fmla="*/ 5253752 w 5426208"/>
              <a:gd name="connsiteY6" fmla="*/ 2511758 h 5963547"/>
              <a:gd name="connsiteX7" fmla="*/ 4553133 w 5426208"/>
              <a:gd name="connsiteY7" fmla="*/ 3031275 h 5963547"/>
              <a:gd name="connsiteX8" fmla="*/ 3980892 w 5426208"/>
              <a:gd name="connsiteY8" fmla="*/ 3974428 h 5963547"/>
              <a:gd name="connsiteX9" fmla="*/ 4002122 w 5426208"/>
              <a:gd name="connsiteY9" fmla="*/ 3284330 h 5963547"/>
              <a:gd name="connsiteX10" fmla="*/ 4261463 w 5426208"/>
              <a:gd name="connsiteY10" fmla="*/ 1747116 h 5963547"/>
              <a:gd name="connsiteX11" fmla="*/ 4416873 w 5426208"/>
              <a:gd name="connsiteY11" fmla="*/ 1147576 h 5963547"/>
              <a:gd name="connsiteX12" fmla="*/ 4484533 w 5426208"/>
              <a:gd name="connsiteY12" fmla="*/ 653647 h 5963547"/>
              <a:gd name="connsiteX13" fmla="*/ 4063391 w 5426208"/>
              <a:gd name="connsiteY13" fmla="*/ 1013087 h 5963547"/>
              <a:gd name="connsiteX14" fmla="*/ 3488008 w 5426208"/>
              <a:gd name="connsiteY14" fmla="*/ 2079410 h 5963547"/>
              <a:gd name="connsiteX15" fmla="*/ 3287203 w 5426208"/>
              <a:gd name="connsiteY15" fmla="*/ 3173083 h 5963547"/>
              <a:gd name="connsiteX16" fmla="*/ 3292845 w 5426208"/>
              <a:gd name="connsiteY16" fmla="*/ 3857018 h 5963547"/>
              <a:gd name="connsiteX17" fmla="*/ 3192806 w 5426208"/>
              <a:gd name="connsiteY17" fmla="*/ 3606624 h 5963547"/>
              <a:gd name="connsiteX18" fmla="*/ 2932473 w 5426208"/>
              <a:gd name="connsiteY18" fmla="*/ 2724036 h 5963547"/>
              <a:gd name="connsiteX19" fmla="*/ 2399382 w 5426208"/>
              <a:gd name="connsiteY19" fmla="*/ 1393179 h 5963547"/>
              <a:gd name="connsiteX20" fmla="*/ 1918061 w 5426208"/>
              <a:gd name="connsiteY20" fmla="*/ 334605 h 5963547"/>
              <a:gd name="connsiteX21" fmla="*/ 1759700 w 5426208"/>
              <a:gd name="connsiteY21" fmla="*/ 46327 h 5963547"/>
              <a:gd name="connsiteX22" fmla="*/ 1504721 w 5426208"/>
              <a:gd name="connsiteY22" fmla="*/ 1179806 h 5963547"/>
              <a:gd name="connsiteX23" fmla="*/ 1919500 w 5426208"/>
              <a:gd name="connsiteY23" fmla="*/ 2508985 h 5963547"/>
              <a:gd name="connsiteX24" fmla="*/ 2511779 w 5426208"/>
              <a:gd name="connsiteY24" fmla="*/ 3676696 h 5963547"/>
              <a:gd name="connsiteX25" fmla="*/ 2507282 w 5426208"/>
              <a:gd name="connsiteY25" fmla="*/ 3842847 h 5963547"/>
              <a:gd name="connsiteX26" fmla="*/ 1259624 w 5426208"/>
              <a:gd name="connsiteY26" fmla="*/ 2329876 h 5963547"/>
              <a:gd name="connsiteX27" fmla="*/ 760003 w 5426208"/>
              <a:gd name="connsiteY27" fmla="*/ 1783121 h 5963547"/>
              <a:gd name="connsiteX28" fmla="*/ 213248 w 5426208"/>
              <a:gd name="connsiteY28" fmla="*/ 1274074 h 5963547"/>
              <a:gd name="connsiteX29" fmla="*/ 213248 w 5426208"/>
              <a:gd name="connsiteY29" fmla="*/ 1406049 h 5963547"/>
              <a:gd name="connsiteX30" fmla="*/ 694015 w 5426208"/>
              <a:gd name="connsiteY30" fmla="*/ 2744655 h 5963547"/>
              <a:gd name="connsiteX31" fmla="*/ 1253280 w 5426208"/>
              <a:gd name="connsiteY31" fmla="*/ 3774615 h 5963547"/>
              <a:gd name="connsiteX32" fmla="*/ 2015715 w 5426208"/>
              <a:gd name="connsiteY32" fmla="*/ 4415917 h 5963547"/>
              <a:gd name="connsiteX33" fmla="*/ 2631307 w 5426208"/>
              <a:gd name="connsiteY33" fmla="*/ 4738370 h 5963547"/>
              <a:gd name="connsiteX34" fmla="*/ 2175214 w 5426208"/>
              <a:gd name="connsiteY34" fmla="*/ 4769173 h 5963547"/>
              <a:gd name="connsiteX35" fmla="*/ 1502268 w 5426208"/>
              <a:gd name="connsiteY35" fmla="*/ 4555140 h 5963547"/>
              <a:gd name="connsiteX36" fmla="*/ 760003 w 5426208"/>
              <a:gd name="connsiteY36" fmla="*/ 3951286 h 5963547"/>
              <a:gd name="connsiteX37" fmla="*/ 260382 w 5426208"/>
              <a:gd name="connsiteY37" fmla="*/ 3055740 h 5963547"/>
              <a:gd name="connsiteX38" fmla="*/ 5859 w 5426208"/>
              <a:gd name="connsiteY38" fmla="*/ 2688094 h 5963547"/>
              <a:gd name="connsiteX39" fmla="*/ 109554 w 5426208"/>
              <a:gd name="connsiteY39" fmla="*/ 3281983 h 5963547"/>
              <a:gd name="connsiteX40" fmla="*/ 420638 w 5426208"/>
              <a:gd name="connsiteY40" fmla="*/ 4686577 h 5963547"/>
              <a:gd name="connsiteX41" fmla="*/ 967661 w 5426208"/>
              <a:gd name="connsiteY41" fmla="*/ 5270028 h 5963547"/>
              <a:gd name="connsiteX42" fmla="*/ 1523574 w 5426208"/>
              <a:gd name="connsiteY42" fmla="*/ 5525562 h 5963547"/>
              <a:gd name="connsiteX43" fmla="*/ 2471273 w 5426208"/>
              <a:gd name="connsiteY43" fmla="*/ 5605714 h 5963547"/>
              <a:gd name="connsiteX44" fmla="*/ 3384948 w 5426208"/>
              <a:gd name="connsiteY44" fmla="*/ 5409188 h 5963547"/>
              <a:gd name="connsiteX45" fmla="*/ 3500869 w 5426208"/>
              <a:gd name="connsiteY45" fmla="*/ 5482329 h 5963547"/>
              <a:gd name="connsiteX46" fmla="*/ 3506134 w 5426208"/>
              <a:gd name="connsiteY46" fmla="*/ 5963547 h 5963547"/>
              <a:gd name="connsiteX0" fmla="*/ 4469964 w 5426208"/>
              <a:gd name="connsiteY0" fmla="*/ 5831812 h 5963547"/>
              <a:gd name="connsiteX1" fmla="*/ 4282215 w 5426208"/>
              <a:gd name="connsiteY1" fmla="*/ 5284057 h 5963547"/>
              <a:gd name="connsiteX2" fmla="*/ 4330110 w 5426208"/>
              <a:gd name="connsiteY2" fmla="*/ 5015998 h 5963547"/>
              <a:gd name="connsiteX3" fmla="*/ 4631881 w 5426208"/>
              <a:gd name="connsiteY3" fmla="*/ 4611012 h 5963547"/>
              <a:gd name="connsiteX4" fmla="*/ 5058626 w 5426208"/>
              <a:gd name="connsiteY4" fmla="*/ 3564787 h 5963547"/>
              <a:gd name="connsiteX5" fmla="*/ 5416844 w 5426208"/>
              <a:gd name="connsiteY5" fmla="*/ 2499558 h 5963547"/>
              <a:gd name="connsiteX6" fmla="*/ 5253752 w 5426208"/>
              <a:gd name="connsiteY6" fmla="*/ 2511758 h 5963547"/>
              <a:gd name="connsiteX7" fmla="*/ 4553133 w 5426208"/>
              <a:gd name="connsiteY7" fmla="*/ 3031275 h 5963547"/>
              <a:gd name="connsiteX8" fmla="*/ 3980892 w 5426208"/>
              <a:gd name="connsiteY8" fmla="*/ 3974428 h 5963547"/>
              <a:gd name="connsiteX9" fmla="*/ 4002122 w 5426208"/>
              <a:gd name="connsiteY9" fmla="*/ 3284330 h 5963547"/>
              <a:gd name="connsiteX10" fmla="*/ 4281760 w 5426208"/>
              <a:gd name="connsiteY10" fmla="*/ 1853260 h 5963547"/>
              <a:gd name="connsiteX11" fmla="*/ 4416873 w 5426208"/>
              <a:gd name="connsiteY11" fmla="*/ 1147576 h 5963547"/>
              <a:gd name="connsiteX12" fmla="*/ 4484533 w 5426208"/>
              <a:gd name="connsiteY12" fmla="*/ 653647 h 5963547"/>
              <a:gd name="connsiteX13" fmla="*/ 4063391 w 5426208"/>
              <a:gd name="connsiteY13" fmla="*/ 1013087 h 5963547"/>
              <a:gd name="connsiteX14" fmla="*/ 3488008 w 5426208"/>
              <a:gd name="connsiteY14" fmla="*/ 2079410 h 5963547"/>
              <a:gd name="connsiteX15" fmla="*/ 3287203 w 5426208"/>
              <a:gd name="connsiteY15" fmla="*/ 3173083 h 5963547"/>
              <a:gd name="connsiteX16" fmla="*/ 3292845 w 5426208"/>
              <a:gd name="connsiteY16" fmla="*/ 3857018 h 5963547"/>
              <a:gd name="connsiteX17" fmla="*/ 3192806 w 5426208"/>
              <a:gd name="connsiteY17" fmla="*/ 3606624 h 5963547"/>
              <a:gd name="connsiteX18" fmla="*/ 2932473 w 5426208"/>
              <a:gd name="connsiteY18" fmla="*/ 2724036 h 5963547"/>
              <a:gd name="connsiteX19" fmla="*/ 2399382 w 5426208"/>
              <a:gd name="connsiteY19" fmla="*/ 1393179 h 5963547"/>
              <a:gd name="connsiteX20" fmla="*/ 1918061 w 5426208"/>
              <a:gd name="connsiteY20" fmla="*/ 334605 h 5963547"/>
              <a:gd name="connsiteX21" fmla="*/ 1759700 w 5426208"/>
              <a:gd name="connsiteY21" fmla="*/ 46327 h 5963547"/>
              <a:gd name="connsiteX22" fmla="*/ 1504721 w 5426208"/>
              <a:gd name="connsiteY22" fmla="*/ 1179806 h 5963547"/>
              <a:gd name="connsiteX23" fmla="*/ 1919500 w 5426208"/>
              <a:gd name="connsiteY23" fmla="*/ 2508985 h 5963547"/>
              <a:gd name="connsiteX24" fmla="*/ 2511779 w 5426208"/>
              <a:gd name="connsiteY24" fmla="*/ 3676696 h 5963547"/>
              <a:gd name="connsiteX25" fmla="*/ 2507282 w 5426208"/>
              <a:gd name="connsiteY25" fmla="*/ 3842847 h 5963547"/>
              <a:gd name="connsiteX26" fmla="*/ 1259624 w 5426208"/>
              <a:gd name="connsiteY26" fmla="*/ 2329876 h 5963547"/>
              <a:gd name="connsiteX27" fmla="*/ 760003 w 5426208"/>
              <a:gd name="connsiteY27" fmla="*/ 1783121 h 5963547"/>
              <a:gd name="connsiteX28" fmla="*/ 213248 w 5426208"/>
              <a:gd name="connsiteY28" fmla="*/ 1274074 h 5963547"/>
              <a:gd name="connsiteX29" fmla="*/ 213248 w 5426208"/>
              <a:gd name="connsiteY29" fmla="*/ 1406049 h 5963547"/>
              <a:gd name="connsiteX30" fmla="*/ 694015 w 5426208"/>
              <a:gd name="connsiteY30" fmla="*/ 2744655 h 5963547"/>
              <a:gd name="connsiteX31" fmla="*/ 1253280 w 5426208"/>
              <a:gd name="connsiteY31" fmla="*/ 3774615 h 5963547"/>
              <a:gd name="connsiteX32" fmla="*/ 2015715 w 5426208"/>
              <a:gd name="connsiteY32" fmla="*/ 4415917 h 5963547"/>
              <a:gd name="connsiteX33" fmla="*/ 2631307 w 5426208"/>
              <a:gd name="connsiteY33" fmla="*/ 4738370 h 5963547"/>
              <a:gd name="connsiteX34" fmla="*/ 2175214 w 5426208"/>
              <a:gd name="connsiteY34" fmla="*/ 4769173 h 5963547"/>
              <a:gd name="connsiteX35" fmla="*/ 1502268 w 5426208"/>
              <a:gd name="connsiteY35" fmla="*/ 4555140 h 5963547"/>
              <a:gd name="connsiteX36" fmla="*/ 760003 w 5426208"/>
              <a:gd name="connsiteY36" fmla="*/ 3951286 h 5963547"/>
              <a:gd name="connsiteX37" fmla="*/ 260382 w 5426208"/>
              <a:gd name="connsiteY37" fmla="*/ 3055740 h 5963547"/>
              <a:gd name="connsiteX38" fmla="*/ 5859 w 5426208"/>
              <a:gd name="connsiteY38" fmla="*/ 2688094 h 5963547"/>
              <a:gd name="connsiteX39" fmla="*/ 109554 w 5426208"/>
              <a:gd name="connsiteY39" fmla="*/ 3281983 h 5963547"/>
              <a:gd name="connsiteX40" fmla="*/ 420638 w 5426208"/>
              <a:gd name="connsiteY40" fmla="*/ 4686577 h 5963547"/>
              <a:gd name="connsiteX41" fmla="*/ 967661 w 5426208"/>
              <a:gd name="connsiteY41" fmla="*/ 5270028 h 5963547"/>
              <a:gd name="connsiteX42" fmla="*/ 1523574 w 5426208"/>
              <a:gd name="connsiteY42" fmla="*/ 5525562 h 5963547"/>
              <a:gd name="connsiteX43" fmla="*/ 2471273 w 5426208"/>
              <a:gd name="connsiteY43" fmla="*/ 5605714 h 5963547"/>
              <a:gd name="connsiteX44" fmla="*/ 3384948 w 5426208"/>
              <a:gd name="connsiteY44" fmla="*/ 5409188 h 5963547"/>
              <a:gd name="connsiteX45" fmla="*/ 3500869 w 5426208"/>
              <a:gd name="connsiteY45" fmla="*/ 5482329 h 5963547"/>
              <a:gd name="connsiteX46" fmla="*/ 3506134 w 5426208"/>
              <a:gd name="connsiteY46" fmla="*/ 5963547 h 5963547"/>
              <a:gd name="connsiteX0" fmla="*/ 4469964 w 5426208"/>
              <a:gd name="connsiteY0" fmla="*/ 5831812 h 5963547"/>
              <a:gd name="connsiteX1" fmla="*/ 4282215 w 5426208"/>
              <a:gd name="connsiteY1" fmla="*/ 5284057 h 5963547"/>
              <a:gd name="connsiteX2" fmla="*/ 4330110 w 5426208"/>
              <a:gd name="connsiteY2" fmla="*/ 5015998 h 5963547"/>
              <a:gd name="connsiteX3" fmla="*/ 4631881 w 5426208"/>
              <a:gd name="connsiteY3" fmla="*/ 4611012 h 5963547"/>
              <a:gd name="connsiteX4" fmla="*/ 5058626 w 5426208"/>
              <a:gd name="connsiteY4" fmla="*/ 3564787 h 5963547"/>
              <a:gd name="connsiteX5" fmla="*/ 5416844 w 5426208"/>
              <a:gd name="connsiteY5" fmla="*/ 2499558 h 5963547"/>
              <a:gd name="connsiteX6" fmla="*/ 5253752 w 5426208"/>
              <a:gd name="connsiteY6" fmla="*/ 2511758 h 5963547"/>
              <a:gd name="connsiteX7" fmla="*/ 4553133 w 5426208"/>
              <a:gd name="connsiteY7" fmla="*/ 3031275 h 5963547"/>
              <a:gd name="connsiteX8" fmla="*/ 3980892 w 5426208"/>
              <a:gd name="connsiteY8" fmla="*/ 3974428 h 5963547"/>
              <a:gd name="connsiteX9" fmla="*/ 4040105 w 5426208"/>
              <a:gd name="connsiteY9" fmla="*/ 3319391 h 5963547"/>
              <a:gd name="connsiteX10" fmla="*/ 4281760 w 5426208"/>
              <a:gd name="connsiteY10" fmla="*/ 1853260 h 5963547"/>
              <a:gd name="connsiteX11" fmla="*/ 4416873 w 5426208"/>
              <a:gd name="connsiteY11" fmla="*/ 1147576 h 5963547"/>
              <a:gd name="connsiteX12" fmla="*/ 4484533 w 5426208"/>
              <a:gd name="connsiteY12" fmla="*/ 653647 h 5963547"/>
              <a:gd name="connsiteX13" fmla="*/ 4063391 w 5426208"/>
              <a:gd name="connsiteY13" fmla="*/ 1013087 h 5963547"/>
              <a:gd name="connsiteX14" fmla="*/ 3488008 w 5426208"/>
              <a:gd name="connsiteY14" fmla="*/ 2079410 h 5963547"/>
              <a:gd name="connsiteX15" fmla="*/ 3287203 w 5426208"/>
              <a:gd name="connsiteY15" fmla="*/ 3173083 h 5963547"/>
              <a:gd name="connsiteX16" fmla="*/ 3292845 w 5426208"/>
              <a:gd name="connsiteY16" fmla="*/ 3857018 h 5963547"/>
              <a:gd name="connsiteX17" fmla="*/ 3192806 w 5426208"/>
              <a:gd name="connsiteY17" fmla="*/ 3606624 h 5963547"/>
              <a:gd name="connsiteX18" fmla="*/ 2932473 w 5426208"/>
              <a:gd name="connsiteY18" fmla="*/ 2724036 h 5963547"/>
              <a:gd name="connsiteX19" fmla="*/ 2399382 w 5426208"/>
              <a:gd name="connsiteY19" fmla="*/ 1393179 h 5963547"/>
              <a:gd name="connsiteX20" fmla="*/ 1918061 w 5426208"/>
              <a:gd name="connsiteY20" fmla="*/ 334605 h 5963547"/>
              <a:gd name="connsiteX21" fmla="*/ 1759700 w 5426208"/>
              <a:gd name="connsiteY21" fmla="*/ 46327 h 5963547"/>
              <a:gd name="connsiteX22" fmla="*/ 1504721 w 5426208"/>
              <a:gd name="connsiteY22" fmla="*/ 1179806 h 5963547"/>
              <a:gd name="connsiteX23" fmla="*/ 1919500 w 5426208"/>
              <a:gd name="connsiteY23" fmla="*/ 2508985 h 5963547"/>
              <a:gd name="connsiteX24" fmla="*/ 2511779 w 5426208"/>
              <a:gd name="connsiteY24" fmla="*/ 3676696 h 5963547"/>
              <a:gd name="connsiteX25" fmla="*/ 2507282 w 5426208"/>
              <a:gd name="connsiteY25" fmla="*/ 3842847 h 5963547"/>
              <a:gd name="connsiteX26" fmla="*/ 1259624 w 5426208"/>
              <a:gd name="connsiteY26" fmla="*/ 2329876 h 5963547"/>
              <a:gd name="connsiteX27" fmla="*/ 760003 w 5426208"/>
              <a:gd name="connsiteY27" fmla="*/ 1783121 h 5963547"/>
              <a:gd name="connsiteX28" fmla="*/ 213248 w 5426208"/>
              <a:gd name="connsiteY28" fmla="*/ 1274074 h 5963547"/>
              <a:gd name="connsiteX29" fmla="*/ 213248 w 5426208"/>
              <a:gd name="connsiteY29" fmla="*/ 1406049 h 5963547"/>
              <a:gd name="connsiteX30" fmla="*/ 694015 w 5426208"/>
              <a:gd name="connsiteY30" fmla="*/ 2744655 h 5963547"/>
              <a:gd name="connsiteX31" fmla="*/ 1253280 w 5426208"/>
              <a:gd name="connsiteY31" fmla="*/ 3774615 h 5963547"/>
              <a:gd name="connsiteX32" fmla="*/ 2015715 w 5426208"/>
              <a:gd name="connsiteY32" fmla="*/ 4415917 h 5963547"/>
              <a:gd name="connsiteX33" fmla="*/ 2631307 w 5426208"/>
              <a:gd name="connsiteY33" fmla="*/ 4738370 h 5963547"/>
              <a:gd name="connsiteX34" fmla="*/ 2175214 w 5426208"/>
              <a:gd name="connsiteY34" fmla="*/ 4769173 h 5963547"/>
              <a:gd name="connsiteX35" fmla="*/ 1502268 w 5426208"/>
              <a:gd name="connsiteY35" fmla="*/ 4555140 h 5963547"/>
              <a:gd name="connsiteX36" fmla="*/ 760003 w 5426208"/>
              <a:gd name="connsiteY36" fmla="*/ 3951286 h 5963547"/>
              <a:gd name="connsiteX37" fmla="*/ 260382 w 5426208"/>
              <a:gd name="connsiteY37" fmla="*/ 3055740 h 5963547"/>
              <a:gd name="connsiteX38" fmla="*/ 5859 w 5426208"/>
              <a:gd name="connsiteY38" fmla="*/ 2688094 h 5963547"/>
              <a:gd name="connsiteX39" fmla="*/ 109554 w 5426208"/>
              <a:gd name="connsiteY39" fmla="*/ 3281983 h 5963547"/>
              <a:gd name="connsiteX40" fmla="*/ 420638 w 5426208"/>
              <a:gd name="connsiteY40" fmla="*/ 4686577 h 5963547"/>
              <a:gd name="connsiteX41" fmla="*/ 967661 w 5426208"/>
              <a:gd name="connsiteY41" fmla="*/ 5270028 h 5963547"/>
              <a:gd name="connsiteX42" fmla="*/ 1523574 w 5426208"/>
              <a:gd name="connsiteY42" fmla="*/ 5525562 h 5963547"/>
              <a:gd name="connsiteX43" fmla="*/ 2471273 w 5426208"/>
              <a:gd name="connsiteY43" fmla="*/ 5605714 h 5963547"/>
              <a:gd name="connsiteX44" fmla="*/ 3384948 w 5426208"/>
              <a:gd name="connsiteY44" fmla="*/ 5409188 h 5963547"/>
              <a:gd name="connsiteX45" fmla="*/ 3500869 w 5426208"/>
              <a:gd name="connsiteY45" fmla="*/ 5482329 h 5963547"/>
              <a:gd name="connsiteX46" fmla="*/ 3506134 w 5426208"/>
              <a:gd name="connsiteY46" fmla="*/ 5963547 h 5963547"/>
              <a:gd name="connsiteX0" fmla="*/ 4469964 w 5426043"/>
              <a:gd name="connsiteY0" fmla="*/ 5831812 h 5963547"/>
              <a:gd name="connsiteX1" fmla="*/ 4282215 w 5426043"/>
              <a:gd name="connsiteY1" fmla="*/ 5284057 h 5963547"/>
              <a:gd name="connsiteX2" fmla="*/ 4330110 w 5426043"/>
              <a:gd name="connsiteY2" fmla="*/ 5015998 h 5963547"/>
              <a:gd name="connsiteX3" fmla="*/ 4631881 w 5426043"/>
              <a:gd name="connsiteY3" fmla="*/ 4611012 h 5963547"/>
              <a:gd name="connsiteX4" fmla="*/ 5058626 w 5426043"/>
              <a:gd name="connsiteY4" fmla="*/ 3564787 h 5963547"/>
              <a:gd name="connsiteX5" fmla="*/ 5416844 w 5426043"/>
              <a:gd name="connsiteY5" fmla="*/ 2499558 h 5963547"/>
              <a:gd name="connsiteX6" fmla="*/ 5253752 w 5426043"/>
              <a:gd name="connsiteY6" fmla="*/ 2511758 h 5963547"/>
              <a:gd name="connsiteX7" fmla="*/ 4564500 w 5426043"/>
              <a:gd name="connsiteY7" fmla="*/ 3073666 h 5963547"/>
              <a:gd name="connsiteX8" fmla="*/ 3980892 w 5426043"/>
              <a:gd name="connsiteY8" fmla="*/ 3974428 h 5963547"/>
              <a:gd name="connsiteX9" fmla="*/ 4040105 w 5426043"/>
              <a:gd name="connsiteY9" fmla="*/ 3319391 h 5963547"/>
              <a:gd name="connsiteX10" fmla="*/ 4281760 w 5426043"/>
              <a:gd name="connsiteY10" fmla="*/ 1853260 h 5963547"/>
              <a:gd name="connsiteX11" fmla="*/ 4416873 w 5426043"/>
              <a:gd name="connsiteY11" fmla="*/ 1147576 h 5963547"/>
              <a:gd name="connsiteX12" fmla="*/ 4484533 w 5426043"/>
              <a:gd name="connsiteY12" fmla="*/ 653647 h 5963547"/>
              <a:gd name="connsiteX13" fmla="*/ 4063391 w 5426043"/>
              <a:gd name="connsiteY13" fmla="*/ 1013087 h 5963547"/>
              <a:gd name="connsiteX14" fmla="*/ 3488008 w 5426043"/>
              <a:gd name="connsiteY14" fmla="*/ 2079410 h 5963547"/>
              <a:gd name="connsiteX15" fmla="*/ 3287203 w 5426043"/>
              <a:gd name="connsiteY15" fmla="*/ 3173083 h 5963547"/>
              <a:gd name="connsiteX16" fmla="*/ 3292845 w 5426043"/>
              <a:gd name="connsiteY16" fmla="*/ 3857018 h 5963547"/>
              <a:gd name="connsiteX17" fmla="*/ 3192806 w 5426043"/>
              <a:gd name="connsiteY17" fmla="*/ 3606624 h 5963547"/>
              <a:gd name="connsiteX18" fmla="*/ 2932473 w 5426043"/>
              <a:gd name="connsiteY18" fmla="*/ 2724036 h 5963547"/>
              <a:gd name="connsiteX19" fmla="*/ 2399382 w 5426043"/>
              <a:gd name="connsiteY19" fmla="*/ 1393179 h 5963547"/>
              <a:gd name="connsiteX20" fmla="*/ 1918061 w 5426043"/>
              <a:gd name="connsiteY20" fmla="*/ 334605 h 5963547"/>
              <a:gd name="connsiteX21" fmla="*/ 1759700 w 5426043"/>
              <a:gd name="connsiteY21" fmla="*/ 46327 h 5963547"/>
              <a:gd name="connsiteX22" fmla="*/ 1504721 w 5426043"/>
              <a:gd name="connsiteY22" fmla="*/ 1179806 h 5963547"/>
              <a:gd name="connsiteX23" fmla="*/ 1919500 w 5426043"/>
              <a:gd name="connsiteY23" fmla="*/ 2508985 h 5963547"/>
              <a:gd name="connsiteX24" fmla="*/ 2511779 w 5426043"/>
              <a:gd name="connsiteY24" fmla="*/ 3676696 h 5963547"/>
              <a:gd name="connsiteX25" fmla="*/ 2507282 w 5426043"/>
              <a:gd name="connsiteY25" fmla="*/ 3842847 h 5963547"/>
              <a:gd name="connsiteX26" fmla="*/ 1259624 w 5426043"/>
              <a:gd name="connsiteY26" fmla="*/ 2329876 h 5963547"/>
              <a:gd name="connsiteX27" fmla="*/ 760003 w 5426043"/>
              <a:gd name="connsiteY27" fmla="*/ 1783121 h 5963547"/>
              <a:gd name="connsiteX28" fmla="*/ 213248 w 5426043"/>
              <a:gd name="connsiteY28" fmla="*/ 1274074 h 5963547"/>
              <a:gd name="connsiteX29" fmla="*/ 213248 w 5426043"/>
              <a:gd name="connsiteY29" fmla="*/ 1406049 h 5963547"/>
              <a:gd name="connsiteX30" fmla="*/ 694015 w 5426043"/>
              <a:gd name="connsiteY30" fmla="*/ 2744655 h 5963547"/>
              <a:gd name="connsiteX31" fmla="*/ 1253280 w 5426043"/>
              <a:gd name="connsiteY31" fmla="*/ 3774615 h 5963547"/>
              <a:gd name="connsiteX32" fmla="*/ 2015715 w 5426043"/>
              <a:gd name="connsiteY32" fmla="*/ 4415917 h 5963547"/>
              <a:gd name="connsiteX33" fmla="*/ 2631307 w 5426043"/>
              <a:gd name="connsiteY33" fmla="*/ 4738370 h 5963547"/>
              <a:gd name="connsiteX34" fmla="*/ 2175214 w 5426043"/>
              <a:gd name="connsiteY34" fmla="*/ 4769173 h 5963547"/>
              <a:gd name="connsiteX35" fmla="*/ 1502268 w 5426043"/>
              <a:gd name="connsiteY35" fmla="*/ 4555140 h 5963547"/>
              <a:gd name="connsiteX36" fmla="*/ 760003 w 5426043"/>
              <a:gd name="connsiteY36" fmla="*/ 3951286 h 5963547"/>
              <a:gd name="connsiteX37" fmla="*/ 260382 w 5426043"/>
              <a:gd name="connsiteY37" fmla="*/ 3055740 h 5963547"/>
              <a:gd name="connsiteX38" fmla="*/ 5859 w 5426043"/>
              <a:gd name="connsiteY38" fmla="*/ 2688094 h 5963547"/>
              <a:gd name="connsiteX39" fmla="*/ 109554 w 5426043"/>
              <a:gd name="connsiteY39" fmla="*/ 3281983 h 5963547"/>
              <a:gd name="connsiteX40" fmla="*/ 420638 w 5426043"/>
              <a:gd name="connsiteY40" fmla="*/ 4686577 h 5963547"/>
              <a:gd name="connsiteX41" fmla="*/ 967661 w 5426043"/>
              <a:gd name="connsiteY41" fmla="*/ 5270028 h 5963547"/>
              <a:gd name="connsiteX42" fmla="*/ 1523574 w 5426043"/>
              <a:gd name="connsiteY42" fmla="*/ 5525562 h 5963547"/>
              <a:gd name="connsiteX43" fmla="*/ 2471273 w 5426043"/>
              <a:gd name="connsiteY43" fmla="*/ 5605714 h 5963547"/>
              <a:gd name="connsiteX44" fmla="*/ 3384948 w 5426043"/>
              <a:gd name="connsiteY44" fmla="*/ 5409188 h 5963547"/>
              <a:gd name="connsiteX45" fmla="*/ 3500869 w 5426043"/>
              <a:gd name="connsiteY45" fmla="*/ 5482329 h 5963547"/>
              <a:gd name="connsiteX46" fmla="*/ 3506134 w 5426043"/>
              <a:gd name="connsiteY46" fmla="*/ 5963547 h 5963547"/>
              <a:gd name="connsiteX0" fmla="*/ 4469964 w 5426043"/>
              <a:gd name="connsiteY0" fmla="*/ 5831812 h 5963547"/>
              <a:gd name="connsiteX1" fmla="*/ 4282215 w 5426043"/>
              <a:gd name="connsiteY1" fmla="*/ 5284057 h 5963547"/>
              <a:gd name="connsiteX2" fmla="*/ 4330110 w 5426043"/>
              <a:gd name="connsiteY2" fmla="*/ 5015998 h 5963547"/>
              <a:gd name="connsiteX3" fmla="*/ 4631881 w 5426043"/>
              <a:gd name="connsiteY3" fmla="*/ 4611012 h 5963547"/>
              <a:gd name="connsiteX4" fmla="*/ 5058626 w 5426043"/>
              <a:gd name="connsiteY4" fmla="*/ 3564787 h 5963547"/>
              <a:gd name="connsiteX5" fmla="*/ 5416844 w 5426043"/>
              <a:gd name="connsiteY5" fmla="*/ 2499558 h 5963547"/>
              <a:gd name="connsiteX6" fmla="*/ 5253752 w 5426043"/>
              <a:gd name="connsiteY6" fmla="*/ 2511758 h 5963547"/>
              <a:gd name="connsiteX7" fmla="*/ 4564500 w 5426043"/>
              <a:gd name="connsiteY7" fmla="*/ 3073666 h 5963547"/>
              <a:gd name="connsiteX8" fmla="*/ 3980892 w 5426043"/>
              <a:gd name="connsiteY8" fmla="*/ 3974428 h 5963547"/>
              <a:gd name="connsiteX9" fmla="*/ 4040105 w 5426043"/>
              <a:gd name="connsiteY9" fmla="*/ 3319391 h 5963547"/>
              <a:gd name="connsiteX10" fmla="*/ 4281760 w 5426043"/>
              <a:gd name="connsiteY10" fmla="*/ 1853260 h 5963547"/>
              <a:gd name="connsiteX11" fmla="*/ 4416873 w 5426043"/>
              <a:gd name="connsiteY11" fmla="*/ 1147576 h 5963547"/>
              <a:gd name="connsiteX12" fmla="*/ 4484533 w 5426043"/>
              <a:gd name="connsiteY12" fmla="*/ 653647 h 5963547"/>
              <a:gd name="connsiteX13" fmla="*/ 4063391 w 5426043"/>
              <a:gd name="connsiteY13" fmla="*/ 1013087 h 5963547"/>
              <a:gd name="connsiteX14" fmla="*/ 3488008 w 5426043"/>
              <a:gd name="connsiteY14" fmla="*/ 2079410 h 5963547"/>
              <a:gd name="connsiteX15" fmla="*/ 3287203 w 5426043"/>
              <a:gd name="connsiteY15" fmla="*/ 3173083 h 5963547"/>
              <a:gd name="connsiteX16" fmla="*/ 3292845 w 5426043"/>
              <a:gd name="connsiteY16" fmla="*/ 3857018 h 5963547"/>
              <a:gd name="connsiteX17" fmla="*/ 3192806 w 5426043"/>
              <a:gd name="connsiteY17" fmla="*/ 3606624 h 5963547"/>
              <a:gd name="connsiteX18" fmla="*/ 2932473 w 5426043"/>
              <a:gd name="connsiteY18" fmla="*/ 2724036 h 5963547"/>
              <a:gd name="connsiteX19" fmla="*/ 2399382 w 5426043"/>
              <a:gd name="connsiteY19" fmla="*/ 1393179 h 5963547"/>
              <a:gd name="connsiteX20" fmla="*/ 1918061 w 5426043"/>
              <a:gd name="connsiteY20" fmla="*/ 334605 h 5963547"/>
              <a:gd name="connsiteX21" fmla="*/ 1759700 w 5426043"/>
              <a:gd name="connsiteY21" fmla="*/ 46327 h 5963547"/>
              <a:gd name="connsiteX22" fmla="*/ 1504721 w 5426043"/>
              <a:gd name="connsiteY22" fmla="*/ 1179806 h 5963547"/>
              <a:gd name="connsiteX23" fmla="*/ 1919500 w 5426043"/>
              <a:gd name="connsiteY23" fmla="*/ 2508985 h 5963547"/>
              <a:gd name="connsiteX24" fmla="*/ 2511779 w 5426043"/>
              <a:gd name="connsiteY24" fmla="*/ 3676696 h 5963547"/>
              <a:gd name="connsiteX25" fmla="*/ 2507282 w 5426043"/>
              <a:gd name="connsiteY25" fmla="*/ 3842847 h 5963547"/>
              <a:gd name="connsiteX26" fmla="*/ 1259624 w 5426043"/>
              <a:gd name="connsiteY26" fmla="*/ 2329876 h 5963547"/>
              <a:gd name="connsiteX27" fmla="*/ 760003 w 5426043"/>
              <a:gd name="connsiteY27" fmla="*/ 1783121 h 5963547"/>
              <a:gd name="connsiteX28" fmla="*/ 213248 w 5426043"/>
              <a:gd name="connsiteY28" fmla="*/ 1274074 h 5963547"/>
              <a:gd name="connsiteX29" fmla="*/ 213248 w 5426043"/>
              <a:gd name="connsiteY29" fmla="*/ 1406049 h 5963547"/>
              <a:gd name="connsiteX30" fmla="*/ 694015 w 5426043"/>
              <a:gd name="connsiteY30" fmla="*/ 2744655 h 5963547"/>
              <a:gd name="connsiteX31" fmla="*/ 1253280 w 5426043"/>
              <a:gd name="connsiteY31" fmla="*/ 3774615 h 5963547"/>
              <a:gd name="connsiteX32" fmla="*/ 2015715 w 5426043"/>
              <a:gd name="connsiteY32" fmla="*/ 4415917 h 5963547"/>
              <a:gd name="connsiteX33" fmla="*/ 2631307 w 5426043"/>
              <a:gd name="connsiteY33" fmla="*/ 4738370 h 5963547"/>
              <a:gd name="connsiteX34" fmla="*/ 2175214 w 5426043"/>
              <a:gd name="connsiteY34" fmla="*/ 4769173 h 5963547"/>
              <a:gd name="connsiteX35" fmla="*/ 1502268 w 5426043"/>
              <a:gd name="connsiteY35" fmla="*/ 4555140 h 5963547"/>
              <a:gd name="connsiteX36" fmla="*/ 760003 w 5426043"/>
              <a:gd name="connsiteY36" fmla="*/ 3951286 h 5963547"/>
              <a:gd name="connsiteX37" fmla="*/ 260382 w 5426043"/>
              <a:gd name="connsiteY37" fmla="*/ 3055740 h 5963547"/>
              <a:gd name="connsiteX38" fmla="*/ 5859 w 5426043"/>
              <a:gd name="connsiteY38" fmla="*/ 2688094 h 5963547"/>
              <a:gd name="connsiteX39" fmla="*/ 109554 w 5426043"/>
              <a:gd name="connsiteY39" fmla="*/ 3281983 h 5963547"/>
              <a:gd name="connsiteX40" fmla="*/ 420638 w 5426043"/>
              <a:gd name="connsiteY40" fmla="*/ 4686577 h 5963547"/>
              <a:gd name="connsiteX41" fmla="*/ 967661 w 5426043"/>
              <a:gd name="connsiteY41" fmla="*/ 5270028 h 5963547"/>
              <a:gd name="connsiteX42" fmla="*/ 1523574 w 5426043"/>
              <a:gd name="connsiteY42" fmla="*/ 5525562 h 5963547"/>
              <a:gd name="connsiteX43" fmla="*/ 2471273 w 5426043"/>
              <a:gd name="connsiteY43" fmla="*/ 5605714 h 5963547"/>
              <a:gd name="connsiteX44" fmla="*/ 3384948 w 5426043"/>
              <a:gd name="connsiteY44" fmla="*/ 5409188 h 5963547"/>
              <a:gd name="connsiteX45" fmla="*/ 3500869 w 5426043"/>
              <a:gd name="connsiteY45" fmla="*/ 5482329 h 5963547"/>
              <a:gd name="connsiteX46" fmla="*/ 3506134 w 5426043"/>
              <a:gd name="connsiteY46" fmla="*/ 5963547 h 5963547"/>
              <a:gd name="connsiteX0" fmla="*/ 4469964 w 5426043"/>
              <a:gd name="connsiteY0" fmla="*/ 5831812 h 5963547"/>
              <a:gd name="connsiteX1" fmla="*/ 4231131 w 5426043"/>
              <a:gd name="connsiteY1" fmla="*/ 5215361 h 5963547"/>
              <a:gd name="connsiteX2" fmla="*/ 4330110 w 5426043"/>
              <a:gd name="connsiteY2" fmla="*/ 5015998 h 5963547"/>
              <a:gd name="connsiteX3" fmla="*/ 4631881 w 5426043"/>
              <a:gd name="connsiteY3" fmla="*/ 4611012 h 5963547"/>
              <a:gd name="connsiteX4" fmla="*/ 5058626 w 5426043"/>
              <a:gd name="connsiteY4" fmla="*/ 3564787 h 5963547"/>
              <a:gd name="connsiteX5" fmla="*/ 5416844 w 5426043"/>
              <a:gd name="connsiteY5" fmla="*/ 2499558 h 5963547"/>
              <a:gd name="connsiteX6" fmla="*/ 5253752 w 5426043"/>
              <a:gd name="connsiteY6" fmla="*/ 2511758 h 5963547"/>
              <a:gd name="connsiteX7" fmla="*/ 4564500 w 5426043"/>
              <a:gd name="connsiteY7" fmla="*/ 3073666 h 5963547"/>
              <a:gd name="connsiteX8" fmla="*/ 3980892 w 5426043"/>
              <a:gd name="connsiteY8" fmla="*/ 3974428 h 5963547"/>
              <a:gd name="connsiteX9" fmla="*/ 4040105 w 5426043"/>
              <a:gd name="connsiteY9" fmla="*/ 3319391 h 5963547"/>
              <a:gd name="connsiteX10" fmla="*/ 4281760 w 5426043"/>
              <a:gd name="connsiteY10" fmla="*/ 1853260 h 5963547"/>
              <a:gd name="connsiteX11" fmla="*/ 4416873 w 5426043"/>
              <a:gd name="connsiteY11" fmla="*/ 1147576 h 5963547"/>
              <a:gd name="connsiteX12" fmla="*/ 4484533 w 5426043"/>
              <a:gd name="connsiteY12" fmla="*/ 653647 h 5963547"/>
              <a:gd name="connsiteX13" fmla="*/ 4063391 w 5426043"/>
              <a:gd name="connsiteY13" fmla="*/ 1013087 h 5963547"/>
              <a:gd name="connsiteX14" fmla="*/ 3488008 w 5426043"/>
              <a:gd name="connsiteY14" fmla="*/ 2079410 h 5963547"/>
              <a:gd name="connsiteX15" fmla="*/ 3287203 w 5426043"/>
              <a:gd name="connsiteY15" fmla="*/ 3173083 h 5963547"/>
              <a:gd name="connsiteX16" fmla="*/ 3292845 w 5426043"/>
              <a:gd name="connsiteY16" fmla="*/ 3857018 h 5963547"/>
              <a:gd name="connsiteX17" fmla="*/ 3192806 w 5426043"/>
              <a:gd name="connsiteY17" fmla="*/ 3606624 h 5963547"/>
              <a:gd name="connsiteX18" fmla="*/ 2932473 w 5426043"/>
              <a:gd name="connsiteY18" fmla="*/ 2724036 h 5963547"/>
              <a:gd name="connsiteX19" fmla="*/ 2399382 w 5426043"/>
              <a:gd name="connsiteY19" fmla="*/ 1393179 h 5963547"/>
              <a:gd name="connsiteX20" fmla="*/ 1918061 w 5426043"/>
              <a:gd name="connsiteY20" fmla="*/ 334605 h 5963547"/>
              <a:gd name="connsiteX21" fmla="*/ 1759700 w 5426043"/>
              <a:gd name="connsiteY21" fmla="*/ 46327 h 5963547"/>
              <a:gd name="connsiteX22" fmla="*/ 1504721 w 5426043"/>
              <a:gd name="connsiteY22" fmla="*/ 1179806 h 5963547"/>
              <a:gd name="connsiteX23" fmla="*/ 1919500 w 5426043"/>
              <a:gd name="connsiteY23" fmla="*/ 2508985 h 5963547"/>
              <a:gd name="connsiteX24" fmla="*/ 2511779 w 5426043"/>
              <a:gd name="connsiteY24" fmla="*/ 3676696 h 5963547"/>
              <a:gd name="connsiteX25" fmla="*/ 2507282 w 5426043"/>
              <a:gd name="connsiteY25" fmla="*/ 3842847 h 5963547"/>
              <a:gd name="connsiteX26" fmla="*/ 1259624 w 5426043"/>
              <a:gd name="connsiteY26" fmla="*/ 2329876 h 5963547"/>
              <a:gd name="connsiteX27" fmla="*/ 760003 w 5426043"/>
              <a:gd name="connsiteY27" fmla="*/ 1783121 h 5963547"/>
              <a:gd name="connsiteX28" fmla="*/ 213248 w 5426043"/>
              <a:gd name="connsiteY28" fmla="*/ 1274074 h 5963547"/>
              <a:gd name="connsiteX29" fmla="*/ 213248 w 5426043"/>
              <a:gd name="connsiteY29" fmla="*/ 1406049 h 5963547"/>
              <a:gd name="connsiteX30" fmla="*/ 694015 w 5426043"/>
              <a:gd name="connsiteY30" fmla="*/ 2744655 h 5963547"/>
              <a:gd name="connsiteX31" fmla="*/ 1253280 w 5426043"/>
              <a:gd name="connsiteY31" fmla="*/ 3774615 h 5963547"/>
              <a:gd name="connsiteX32" fmla="*/ 2015715 w 5426043"/>
              <a:gd name="connsiteY32" fmla="*/ 4415917 h 5963547"/>
              <a:gd name="connsiteX33" fmla="*/ 2631307 w 5426043"/>
              <a:gd name="connsiteY33" fmla="*/ 4738370 h 5963547"/>
              <a:gd name="connsiteX34" fmla="*/ 2175214 w 5426043"/>
              <a:gd name="connsiteY34" fmla="*/ 4769173 h 5963547"/>
              <a:gd name="connsiteX35" fmla="*/ 1502268 w 5426043"/>
              <a:gd name="connsiteY35" fmla="*/ 4555140 h 5963547"/>
              <a:gd name="connsiteX36" fmla="*/ 760003 w 5426043"/>
              <a:gd name="connsiteY36" fmla="*/ 3951286 h 5963547"/>
              <a:gd name="connsiteX37" fmla="*/ 260382 w 5426043"/>
              <a:gd name="connsiteY37" fmla="*/ 3055740 h 5963547"/>
              <a:gd name="connsiteX38" fmla="*/ 5859 w 5426043"/>
              <a:gd name="connsiteY38" fmla="*/ 2688094 h 5963547"/>
              <a:gd name="connsiteX39" fmla="*/ 109554 w 5426043"/>
              <a:gd name="connsiteY39" fmla="*/ 3281983 h 5963547"/>
              <a:gd name="connsiteX40" fmla="*/ 420638 w 5426043"/>
              <a:gd name="connsiteY40" fmla="*/ 4686577 h 5963547"/>
              <a:gd name="connsiteX41" fmla="*/ 967661 w 5426043"/>
              <a:gd name="connsiteY41" fmla="*/ 5270028 h 5963547"/>
              <a:gd name="connsiteX42" fmla="*/ 1523574 w 5426043"/>
              <a:gd name="connsiteY42" fmla="*/ 5525562 h 5963547"/>
              <a:gd name="connsiteX43" fmla="*/ 2471273 w 5426043"/>
              <a:gd name="connsiteY43" fmla="*/ 5605714 h 5963547"/>
              <a:gd name="connsiteX44" fmla="*/ 3384948 w 5426043"/>
              <a:gd name="connsiteY44" fmla="*/ 5409188 h 5963547"/>
              <a:gd name="connsiteX45" fmla="*/ 3500869 w 5426043"/>
              <a:gd name="connsiteY45" fmla="*/ 5482329 h 5963547"/>
              <a:gd name="connsiteX46" fmla="*/ 3506134 w 5426043"/>
              <a:gd name="connsiteY46" fmla="*/ 5963547 h 5963547"/>
              <a:gd name="connsiteX0" fmla="*/ 4469964 w 5426043"/>
              <a:gd name="connsiteY0" fmla="*/ 5831812 h 5963547"/>
              <a:gd name="connsiteX1" fmla="*/ 4231131 w 5426043"/>
              <a:gd name="connsiteY1" fmla="*/ 5215361 h 5963547"/>
              <a:gd name="connsiteX2" fmla="*/ 4333623 w 5426043"/>
              <a:gd name="connsiteY2" fmla="*/ 4952955 h 5963547"/>
              <a:gd name="connsiteX3" fmla="*/ 4631881 w 5426043"/>
              <a:gd name="connsiteY3" fmla="*/ 4611012 h 5963547"/>
              <a:gd name="connsiteX4" fmla="*/ 5058626 w 5426043"/>
              <a:gd name="connsiteY4" fmla="*/ 3564787 h 5963547"/>
              <a:gd name="connsiteX5" fmla="*/ 5416844 w 5426043"/>
              <a:gd name="connsiteY5" fmla="*/ 2499558 h 5963547"/>
              <a:gd name="connsiteX6" fmla="*/ 5253752 w 5426043"/>
              <a:gd name="connsiteY6" fmla="*/ 2511758 h 5963547"/>
              <a:gd name="connsiteX7" fmla="*/ 4564500 w 5426043"/>
              <a:gd name="connsiteY7" fmla="*/ 3073666 h 5963547"/>
              <a:gd name="connsiteX8" fmla="*/ 3980892 w 5426043"/>
              <a:gd name="connsiteY8" fmla="*/ 3974428 h 5963547"/>
              <a:gd name="connsiteX9" fmla="*/ 4040105 w 5426043"/>
              <a:gd name="connsiteY9" fmla="*/ 3319391 h 5963547"/>
              <a:gd name="connsiteX10" fmla="*/ 4281760 w 5426043"/>
              <a:gd name="connsiteY10" fmla="*/ 1853260 h 5963547"/>
              <a:gd name="connsiteX11" fmla="*/ 4416873 w 5426043"/>
              <a:gd name="connsiteY11" fmla="*/ 1147576 h 5963547"/>
              <a:gd name="connsiteX12" fmla="*/ 4484533 w 5426043"/>
              <a:gd name="connsiteY12" fmla="*/ 653647 h 5963547"/>
              <a:gd name="connsiteX13" fmla="*/ 4063391 w 5426043"/>
              <a:gd name="connsiteY13" fmla="*/ 1013087 h 5963547"/>
              <a:gd name="connsiteX14" fmla="*/ 3488008 w 5426043"/>
              <a:gd name="connsiteY14" fmla="*/ 2079410 h 5963547"/>
              <a:gd name="connsiteX15" fmla="*/ 3287203 w 5426043"/>
              <a:gd name="connsiteY15" fmla="*/ 3173083 h 5963547"/>
              <a:gd name="connsiteX16" fmla="*/ 3292845 w 5426043"/>
              <a:gd name="connsiteY16" fmla="*/ 3857018 h 5963547"/>
              <a:gd name="connsiteX17" fmla="*/ 3192806 w 5426043"/>
              <a:gd name="connsiteY17" fmla="*/ 3606624 h 5963547"/>
              <a:gd name="connsiteX18" fmla="*/ 2932473 w 5426043"/>
              <a:gd name="connsiteY18" fmla="*/ 2724036 h 5963547"/>
              <a:gd name="connsiteX19" fmla="*/ 2399382 w 5426043"/>
              <a:gd name="connsiteY19" fmla="*/ 1393179 h 5963547"/>
              <a:gd name="connsiteX20" fmla="*/ 1918061 w 5426043"/>
              <a:gd name="connsiteY20" fmla="*/ 334605 h 5963547"/>
              <a:gd name="connsiteX21" fmla="*/ 1759700 w 5426043"/>
              <a:gd name="connsiteY21" fmla="*/ 46327 h 5963547"/>
              <a:gd name="connsiteX22" fmla="*/ 1504721 w 5426043"/>
              <a:gd name="connsiteY22" fmla="*/ 1179806 h 5963547"/>
              <a:gd name="connsiteX23" fmla="*/ 1919500 w 5426043"/>
              <a:gd name="connsiteY23" fmla="*/ 2508985 h 5963547"/>
              <a:gd name="connsiteX24" fmla="*/ 2511779 w 5426043"/>
              <a:gd name="connsiteY24" fmla="*/ 3676696 h 5963547"/>
              <a:gd name="connsiteX25" fmla="*/ 2507282 w 5426043"/>
              <a:gd name="connsiteY25" fmla="*/ 3842847 h 5963547"/>
              <a:gd name="connsiteX26" fmla="*/ 1259624 w 5426043"/>
              <a:gd name="connsiteY26" fmla="*/ 2329876 h 5963547"/>
              <a:gd name="connsiteX27" fmla="*/ 760003 w 5426043"/>
              <a:gd name="connsiteY27" fmla="*/ 1783121 h 5963547"/>
              <a:gd name="connsiteX28" fmla="*/ 213248 w 5426043"/>
              <a:gd name="connsiteY28" fmla="*/ 1274074 h 5963547"/>
              <a:gd name="connsiteX29" fmla="*/ 213248 w 5426043"/>
              <a:gd name="connsiteY29" fmla="*/ 1406049 h 5963547"/>
              <a:gd name="connsiteX30" fmla="*/ 694015 w 5426043"/>
              <a:gd name="connsiteY30" fmla="*/ 2744655 h 5963547"/>
              <a:gd name="connsiteX31" fmla="*/ 1253280 w 5426043"/>
              <a:gd name="connsiteY31" fmla="*/ 3774615 h 5963547"/>
              <a:gd name="connsiteX32" fmla="*/ 2015715 w 5426043"/>
              <a:gd name="connsiteY32" fmla="*/ 4415917 h 5963547"/>
              <a:gd name="connsiteX33" fmla="*/ 2631307 w 5426043"/>
              <a:gd name="connsiteY33" fmla="*/ 4738370 h 5963547"/>
              <a:gd name="connsiteX34" fmla="*/ 2175214 w 5426043"/>
              <a:gd name="connsiteY34" fmla="*/ 4769173 h 5963547"/>
              <a:gd name="connsiteX35" fmla="*/ 1502268 w 5426043"/>
              <a:gd name="connsiteY35" fmla="*/ 4555140 h 5963547"/>
              <a:gd name="connsiteX36" fmla="*/ 760003 w 5426043"/>
              <a:gd name="connsiteY36" fmla="*/ 3951286 h 5963547"/>
              <a:gd name="connsiteX37" fmla="*/ 260382 w 5426043"/>
              <a:gd name="connsiteY37" fmla="*/ 3055740 h 5963547"/>
              <a:gd name="connsiteX38" fmla="*/ 5859 w 5426043"/>
              <a:gd name="connsiteY38" fmla="*/ 2688094 h 5963547"/>
              <a:gd name="connsiteX39" fmla="*/ 109554 w 5426043"/>
              <a:gd name="connsiteY39" fmla="*/ 3281983 h 5963547"/>
              <a:gd name="connsiteX40" fmla="*/ 420638 w 5426043"/>
              <a:gd name="connsiteY40" fmla="*/ 4686577 h 5963547"/>
              <a:gd name="connsiteX41" fmla="*/ 967661 w 5426043"/>
              <a:gd name="connsiteY41" fmla="*/ 5270028 h 5963547"/>
              <a:gd name="connsiteX42" fmla="*/ 1523574 w 5426043"/>
              <a:gd name="connsiteY42" fmla="*/ 5525562 h 5963547"/>
              <a:gd name="connsiteX43" fmla="*/ 2471273 w 5426043"/>
              <a:gd name="connsiteY43" fmla="*/ 5605714 h 5963547"/>
              <a:gd name="connsiteX44" fmla="*/ 3384948 w 5426043"/>
              <a:gd name="connsiteY44" fmla="*/ 5409188 h 5963547"/>
              <a:gd name="connsiteX45" fmla="*/ 3500869 w 5426043"/>
              <a:gd name="connsiteY45" fmla="*/ 5482329 h 5963547"/>
              <a:gd name="connsiteX46" fmla="*/ 3506134 w 5426043"/>
              <a:gd name="connsiteY46" fmla="*/ 5963547 h 5963547"/>
              <a:gd name="connsiteX0" fmla="*/ 4469964 w 5426043"/>
              <a:gd name="connsiteY0" fmla="*/ 5831812 h 5963547"/>
              <a:gd name="connsiteX1" fmla="*/ 4231131 w 5426043"/>
              <a:gd name="connsiteY1" fmla="*/ 5215361 h 5963547"/>
              <a:gd name="connsiteX2" fmla="*/ 4333623 w 5426043"/>
              <a:gd name="connsiteY2" fmla="*/ 4952955 h 5963547"/>
              <a:gd name="connsiteX3" fmla="*/ 4689326 w 5426043"/>
              <a:gd name="connsiteY3" fmla="*/ 4520699 h 5963547"/>
              <a:gd name="connsiteX4" fmla="*/ 5058626 w 5426043"/>
              <a:gd name="connsiteY4" fmla="*/ 3564787 h 5963547"/>
              <a:gd name="connsiteX5" fmla="*/ 5416844 w 5426043"/>
              <a:gd name="connsiteY5" fmla="*/ 2499558 h 5963547"/>
              <a:gd name="connsiteX6" fmla="*/ 5253752 w 5426043"/>
              <a:gd name="connsiteY6" fmla="*/ 2511758 h 5963547"/>
              <a:gd name="connsiteX7" fmla="*/ 4564500 w 5426043"/>
              <a:gd name="connsiteY7" fmla="*/ 3073666 h 5963547"/>
              <a:gd name="connsiteX8" fmla="*/ 3980892 w 5426043"/>
              <a:gd name="connsiteY8" fmla="*/ 3974428 h 5963547"/>
              <a:gd name="connsiteX9" fmla="*/ 4040105 w 5426043"/>
              <a:gd name="connsiteY9" fmla="*/ 3319391 h 5963547"/>
              <a:gd name="connsiteX10" fmla="*/ 4281760 w 5426043"/>
              <a:gd name="connsiteY10" fmla="*/ 1853260 h 5963547"/>
              <a:gd name="connsiteX11" fmla="*/ 4416873 w 5426043"/>
              <a:gd name="connsiteY11" fmla="*/ 1147576 h 5963547"/>
              <a:gd name="connsiteX12" fmla="*/ 4484533 w 5426043"/>
              <a:gd name="connsiteY12" fmla="*/ 653647 h 5963547"/>
              <a:gd name="connsiteX13" fmla="*/ 4063391 w 5426043"/>
              <a:gd name="connsiteY13" fmla="*/ 1013087 h 5963547"/>
              <a:gd name="connsiteX14" fmla="*/ 3488008 w 5426043"/>
              <a:gd name="connsiteY14" fmla="*/ 2079410 h 5963547"/>
              <a:gd name="connsiteX15" fmla="*/ 3287203 w 5426043"/>
              <a:gd name="connsiteY15" fmla="*/ 3173083 h 5963547"/>
              <a:gd name="connsiteX16" fmla="*/ 3292845 w 5426043"/>
              <a:gd name="connsiteY16" fmla="*/ 3857018 h 5963547"/>
              <a:gd name="connsiteX17" fmla="*/ 3192806 w 5426043"/>
              <a:gd name="connsiteY17" fmla="*/ 3606624 h 5963547"/>
              <a:gd name="connsiteX18" fmla="*/ 2932473 w 5426043"/>
              <a:gd name="connsiteY18" fmla="*/ 2724036 h 5963547"/>
              <a:gd name="connsiteX19" fmla="*/ 2399382 w 5426043"/>
              <a:gd name="connsiteY19" fmla="*/ 1393179 h 5963547"/>
              <a:gd name="connsiteX20" fmla="*/ 1918061 w 5426043"/>
              <a:gd name="connsiteY20" fmla="*/ 334605 h 5963547"/>
              <a:gd name="connsiteX21" fmla="*/ 1759700 w 5426043"/>
              <a:gd name="connsiteY21" fmla="*/ 46327 h 5963547"/>
              <a:gd name="connsiteX22" fmla="*/ 1504721 w 5426043"/>
              <a:gd name="connsiteY22" fmla="*/ 1179806 h 5963547"/>
              <a:gd name="connsiteX23" fmla="*/ 1919500 w 5426043"/>
              <a:gd name="connsiteY23" fmla="*/ 2508985 h 5963547"/>
              <a:gd name="connsiteX24" fmla="*/ 2511779 w 5426043"/>
              <a:gd name="connsiteY24" fmla="*/ 3676696 h 5963547"/>
              <a:gd name="connsiteX25" fmla="*/ 2507282 w 5426043"/>
              <a:gd name="connsiteY25" fmla="*/ 3842847 h 5963547"/>
              <a:gd name="connsiteX26" fmla="*/ 1259624 w 5426043"/>
              <a:gd name="connsiteY26" fmla="*/ 2329876 h 5963547"/>
              <a:gd name="connsiteX27" fmla="*/ 760003 w 5426043"/>
              <a:gd name="connsiteY27" fmla="*/ 1783121 h 5963547"/>
              <a:gd name="connsiteX28" fmla="*/ 213248 w 5426043"/>
              <a:gd name="connsiteY28" fmla="*/ 1274074 h 5963547"/>
              <a:gd name="connsiteX29" fmla="*/ 213248 w 5426043"/>
              <a:gd name="connsiteY29" fmla="*/ 1406049 h 5963547"/>
              <a:gd name="connsiteX30" fmla="*/ 694015 w 5426043"/>
              <a:gd name="connsiteY30" fmla="*/ 2744655 h 5963547"/>
              <a:gd name="connsiteX31" fmla="*/ 1253280 w 5426043"/>
              <a:gd name="connsiteY31" fmla="*/ 3774615 h 5963547"/>
              <a:gd name="connsiteX32" fmla="*/ 2015715 w 5426043"/>
              <a:gd name="connsiteY32" fmla="*/ 4415917 h 5963547"/>
              <a:gd name="connsiteX33" fmla="*/ 2631307 w 5426043"/>
              <a:gd name="connsiteY33" fmla="*/ 4738370 h 5963547"/>
              <a:gd name="connsiteX34" fmla="*/ 2175214 w 5426043"/>
              <a:gd name="connsiteY34" fmla="*/ 4769173 h 5963547"/>
              <a:gd name="connsiteX35" fmla="*/ 1502268 w 5426043"/>
              <a:gd name="connsiteY35" fmla="*/ 4555140 h 5963547"/>
              <a:gd name="connsiteX36" fmla="*/ 760003 w 5426043"/>
              <a:gd name="connsiteY36" fmla="*/ 3951286 h 5963547"/>
              <a:gd name="connsiteX37" fmla="*/ 260382 w 5426043"/>
              <a:gd name="connsiteY37" fmla="*/ 3055740 h 5963547"/>
              <a:gd name="connsiteX38" fmla="*/ 5859 w 5426043"/>
              <a:gd name="connsiteY38" fmla="*/ 2688094 h 5963547"/>
              <a:gd name="connsiteX39" fmla="*/ 109554 w 5426043"/>
              <a:gd name="connsiteY39" fmla="*/ 3281983 h 5963547"/>
              <a:gd name="connsiteX40" fmla="*/ 420638 w 5426043"/>
              <a:gd name="connsiteY40" fmla="*/ 4686577 h 5963547"/>
              <a:gd name="connsiteX41" fmla="*/ 967661 w 5426043"/>
              <a:gd name="connsiteY41" fmla="*/ 5270028 h 5963547"/>
              <a:gd name="connsiteX42" fmla="*/ 1523574 w 5426043"/>
              <a:gd name="connsiteY42" fmla="*/ 5525562 h 5963547"/>
              <a:gd name="connsiteX43" fmla="*/ 2471273 w 5426043"/>
              <a:gd name="connsiteY43" fmla="*/ 5605714 h 5963547"/>
              <a:gd name="connsiteX44" fmla="*/ 3384948 w 5426043"/>
              <a:gd name="connsiteY44" fmla="*/ 5409188 h 5963547"/>
              <a:gd name="connsiteX45" fmla="*/ 3500869 w 5426043"/>
              <a:gd name="connsiteY45" fmla="*/ 5482329 h 5963547"/>
              <a:gd name="connsiteX46" fmla="*/ 3506134 w 5426043"/>
              <a:gd name="connsiteY46" fmla="*/ 5963547 h 5963547"/>
              <a:gd name="connsiteX0" fmla="*/ 4469964 w 5426043"/>
              <a:gd name="connsiteY0" fmla="*/ 5831812 h 5963547"/>
              <a:gd name="connsiteX1" fmla="*/ 4231131 w 5426043"/>
              <a:gd name="connsiteY1" fmla="*/ 5215361 h 5963547"/>
              <a:gd name="connsiteX2" fmla="*/ 4286673 w 5426043"/>
              <a:gd name="connsiteY2" fmla="*/ 4899675 h 5963547"/>
              <a:gd name="connsiteX3" fmla="*/ 4689326 w 5426043"/>
              <a:gd name="connsiteY3" fmla="*/ 4520699 h 5963547"/>
              <a:gd name="connsiteX4" fmla="*/ 5058626 w 5426043"/>
              <a:gd name="connsiteY4" fmla="*/ 3564787 h 5963547"/>
              <a:gd name="connsiteX5" fmla="*/ 5416844 w 5426043"/>
              <a:gd name="connsiteY5" fmla="*/ 2499558 h 5963547"/>
              <a:gd name="connsiteX6" fmla="*/ 5253752 w 5426043"/>
              <a:gd name="connsiteY6" fmla="*/ 2511758 h 5963547"/>
              <a:gd name="connsiteX7" fmla="*/ 4564500 w 5426043"/>
              <a:gd name="connsiteY7" fmla="*/ 3073666 h 5963547"/>
              <a:gd name="connsiteX8" fmla="*/ 3980892 w 5426043"/>
              <a:gd name="connsiteY8" fmla="*/ 3974428 h 5963547"/>
              <a:gd name="connsiteX9" fmla="*/ 4040105 w 5426043"/>
              <a:gd name="connsiteY9" fmla="*/ 3319391 h 5963547"/>
              <a:gd name="connsiteX10" fmla="*/ 4281760 w 5426043"/>
              <a:gd name="connsiteY10" fmla="*/ 1853260 h 5963547"/>
              <a:gd name="connsiteX11" fmla="*/ 4416873 w 5426043"/>
              <a:gd name="connsiteY11" fmla="*/ 1147576 h 5963547"/>
              <a:gd name="connsiteX12" fmla="*/ 4484533 w 5426043"/>
              <a:gd name="connsiteY12" fmla="*/ 653647 h 5963547"/>
              <a:gd name="connsiteX13" fmla="*/ 4063391 w 5426043"/>
              <a:gd name="connsiteY13" fmla="*/ 1013087 h 5963547"/>
              <a:gd name="connsiteX14" fmla="*/ 3488008 w 5426043"/>
              <a:gd name="connsiteY14" fmla="*/ 2079410 h 5963547"/>
              <a:gd name="connsiteX15" fmla="*/ 3287203 w 5426043"/>
              <a:gd name="connsiteY15" fmla="*/ 3173083 h 5963547"/>
              <a:gd name="connsiteX16" fmla="*/ 3292845 w 5426043"/>
              <a:gd name="connsiteY16" fmla="*/ 3857018 h 5963547"/>
              <a:gd name="connsiteX17" fmla="*/ 3192806 w 5426043"/>
              <a:gd name="connsiteY17" fmla="*/ 3606624 h 5963547"/>
              <a:gd name="connsiteX18" fmla="*/ 2932473 w 5426043"/>
              <a:gd name="connsiteY18" fmla="*/ 2724036 h 5963547"/>
              <a:gd name="connsiteX19" fmla="*/ 2399382 w 5426043"/>
              <a:gd name="connsiteY19" fmla="*/ 1393179 h 5963547"/>
              <a:gd name="connsiteX20" fmla="*/ 1918061 w 5426043"/>
              <a:gd name="connsiteY20" fmla="*/ 334605 h 5963547"/>
              <a:gd name="connsiteX21" fmla="*/ 1759700 w 5426043"/>
              <a:gd name="connsiteY21" fmla="*/ 46327 h 5963547"/>
              <a:gd name="connsiteX22" fmla="*/ 1504721 w 5426043"/>
              <a:gd name="connsiteY22" fmla="*/ 1179806 h 5963547"/>
              <a:gd name="connsiteX23" fmla="*/ 1919500 w 5426043"/>
              <a:gd name="connsiteY23" fmla="*/ 2508985 h 5963547"/>
              <a:gd name="connsiteX24" fmla="*/ 2511779 w 5426043"/>
              <a:gd name="connsiteY24" fmla="*/ 3676696 h 5963547"/>
              <a:gd name="connsiteX25" fmla="*/ 2507282 w 5426043"/>
              <a:gd name="connsiteY25" fmla="*/ 3842847 h 5963547"/>
              <a:gd name="connsiteX26" fmla="*/ 1259624 w 5426043"/>
              <a:gd name="connsiteY26" fmla="*/ 2329876 h 5963547"/>
              <a:gd name="connsiteX27" fmla="*/ 760003 w 5426043"/>
              <a:gd name="connsiteY27" fmla="*/ 1783121 h 5963547"/>
              <a:gd name="connsiteX28" fmla="*/ 213248 w 5426043"/>
              <a:gd name="connsiteY28" fmla="*/ 1274074 h 5963547"/>
              <a:gd name="connsiteX29" fmla="*/ 213248 w 5426043"/>
              <a:gd name="connsiteY29" fmla="*/ 1406049 h 5963547"/>
              <a:gd name="connsiteX30" fmla="*/ 694015 w 5426043"/>
              <a:gd name="connsiteY30" fmla="*/ 2744655 h 5963547"/>
              <a:gd name="connsiteX31" fmla="*/ 1253280 w 5426043"/>
              <a:gd name="connsiteY31" fmla="*/ 3774615 h 5963547"/>
              <a:gd name="connsiteX32" fmla="*/ 2015715 w 5426043"/>
              <a:gd name="connsiteY32" fmla="*/ 4415917 h 5963547"/>
              <a:gd name="connsiteX33" fmla="*/ 2631307 w 5426043"/>
              <a:gd name="connsiteY33" fmla="*/ 4738370 h 5963547"/>
              <a:gd name="connsiteX34" fmla="*/ 2175214 w 5426043"/>
              <a:gd name="connsiteY34" fmla="*/ 4769173 h 5963547"/>
              <a:gd name="connsiteX35" fmla="*/ 1502268 w 5426043"/>
              <a:gd name="connsiteY35" fmla="*/ 4555140 h 5963547"/>
              <a:gd name="connsiteX36" fmla="*/ 760003 w 5426043"/>
              <a:gd name="connsiteY36" fmla="*/ 3951286 h 5963547"/>
              <a:gd name="connsiteX37" fmla="*/ 260382 w 5426043"/>
              <a:gd name="connsiteY37" fmla="*/ 3055740 h 5963547"/>
              <a:gd name="connsiteX38" fmla="*/ 5859 w 5426043"/>
              <a:gd name="connsiteY38" fmla="*/ 2688094 h 5963547"/>
              <a:gd name="connsiteX39" fmla="*/ 109554 w 5426043"/>
              <a:gd name="connsiteY39" fmla="*/ 3281983 h 5963547"/>
              <a:gd name="connsiteX40" fmla="*/ 420638 w 5426043"/>
              <a:gd name="connsiteY40" fmla="*/ 4686577 h 5963547"/>
              <a:gd name="connsiteX41" fmla="*/ 967661 w 5426043"/>
              <a:gd name="connsiteY41" fmla="*/ 5270028 h 5963547"/>
              <a:gd name="connsiteX42" fmla="*/ 1523574 w 5426043"/>
              <a:gd name="connsiteY42" fmla="*/ 5525562 h 5963547"/>
              <a:gd name="connsiteX43" fmla="*/ 2471273 w 5426043"/>
              <a:gd name="connsiteY43" fmla="*/ 5605714 h 5963547"/>
              <a:gd name="connsiteX44" fmla="*/ 3384948 w 5426043"/>
              <a:gd name="connsiteY44" fmla="*/ 5409188 h 5963547"/>
              <a:gd name="connsiteX45" fmla="*/ 3500869 w 5426043"/>
              <a:gd name="connsiteY45" fmla="*/ 5482329 h 5963547"/>
              <a:gd name="connsiteX46" fmla="*/ 3506134 w 5426043"/>
              <a:gd name="connsiteY46" fmla="*/ 5963547 h 5963547"/>
              <a:gd name="connsiteX0" fmla="*/ 4361304 w 5426043"/>
              <a:gd name="connsiteY0" fmla="*/ 5609304 h 5963547"/>
              <a:gd name="connsiteX1" fmla="*/ 4231131 w 5426043"/>
              <a:gd name="connsiteY1" fmla="*/ 5215361 h 5963547"/>
              <a:gd name="connsiteX2" fmla="*/ 4286673 w 5426043"/>
              <a:gd name="connsiteY2" fmla="*/ 4899675 h 5963547"/>
              <a:gd name="connsiteX3" fmla="*/ 4689326 w 5426043"/>
              <a:gd name="connsiteY3" fmla="*/ 4520699 h 5963547"/>
              <a:gd name="connsiteX4" fmla="*/ 5058626 w 5426043"/>
              <a:gd name="connsiteY4" fmla="*/ 3564787 h 5963547"/>
              <a:gd name="connsiteX5" fmla="*/ 5416844 w 5426043"/>
              <a:gd name="connsiteY5" fmla="*/ 2499558 h 5963547"/>
              <a:gd name="connsiteX6" fmla="*/ 5253752 w 5426043"/>
              <a:gd name="connsiteY6" fmla="*/ 2511758 h 5963547"/>
              <a:gd name="connsiteX7" fmla="*/ 4564500 w 5426043"/>
              <a:gd name="connsiteY7" fmla="*/ 3073666 h 5963547"/>
              <a:gd name="connsiteX8" fmla="*/ 3980892 w 5426043"/>
              <a:gd name="connsiteY8" fmla="*/ 3974428 h 5963547"/>
              <a:gd name="connsiteX9" fmla="*/ 4040105 w 5426043"/>
              <a:gd name="connsiteY9" fmla="*/ 3319391 h 5963547"/>
              <a:gd name="connsiteX10" fmla="*/ 4281760 w 5426043"/>
              <a:gd name="connsiteY10" fmla="*/ 1853260 h 5963547"/>
              <a:gd name="connsiteX11" fmla="*/ 4416873 w 5426043"/>
              <a:gd name="connsiteY11" fmla="*/ 1147576 h 5963547"/>
              <a:gd name="connsiteX12" fmla="*/ 4484533 w 5426043"/>
              <a:gd name="connsiteY12" fmla="*/ 653647 h 5963547"/>
              <a:gd name="connsiteX13" fmla="*/ 4063391 w 5426043"/>
              <a:gd name="connsiteY13" fmla="*/ 1013087 h 5963547"/>
              <a:gd name="connsiteX14" fmla="*/ 3488008 w 5426043"/>
              <a:gd name="connsiteY14" fmla="*/ 2079410 h 5963547"/>
              <a:gd name="connsiteX15" fmla="*/ 3287203 w 5426043"/>
              <a:gd name="connsiteY15" fmla="*/ 3173083 h 5963547"/>
              <a:gd name="connsiteX16" fmla="*/ 3292845 w 5426043"/>
              <a:gd name="connsiteY16" fmla="*/ 3857018 h 5963547"/>
              <a:gd name="connsiteX17" fmla="*/ 3192806 w 5426043"/>
              <a:gd name="connsiteY17" fmla="*/ 3606624 h 5963547"/>
              <a:gd name="connsiteX18" fmla="*/ 2932473 w 5426043"/>
              <a:gd name="connsiteY18" fmla="*/ 2724036 h 5963547"/>
              <a:gd name="connsiteX19" fmla="*/ 2399382 w 5426043"/>
              <a:gd name="connsiteY19" fmla="*/ 1393179 h 5963547"/>
              <a:gd name="connsiteX20" fmla="*/ 1918061 w 5426043"/>
              <a:gd name="connsiteY20" fmla="*/ 334605 h 5963547"/>
              <a:gd name="connsiteX21" fmla="*/ 1759700 w 5426043"/>
              <a:gd name="connsiteY21" fmla="*/ 46327 h 5963547"/>
              <a:gd name="connsiteX22" fmla="*/ 1504721 w 5426043"/>
              <a:gd name="connsiteY22" fmla="*/ 1179806 h 5963547"/>
              <a:gd name="connsiteX23" fmla="*/ 1919500 w 5426043"/>
              <a:gd name="connsiteY23" fmla="*/ 2508985 h 5963547"/>
              <a:gd name="connsiteX24" fmla="*/ 2511779 w 5426043"/>
              <a:gd name="connsiteY24" fmla="*/ 3676696 h 5963547"/>
              <a:gd name="connsiteX25" fmla="*/ 2507282 w 5426043"/>
              <a:gd name="connsiteY25" fmla="*/ 3842847 h 5963547"/>
              <a:gd name="connsiteX26" fmla="*/ 1259624 w 5426043"/>
              <a:gd name="connsiteY26" fmla="*/ 2329876 h 5963547"/>
              <a:gd name="connsiteX27" fmla="*/ 760003 w 5426043"/>
              <a:gd name="connsiteY27" fmla="*/ 1783121 h 5963547"/>
              <a:gd name="connsiteX28" fmla="*/ 213248 w 5426043"/>
              <a:gd name="connsiteY28" fmla="*/ 1274074 h 5963547"/>
              <a:gd name="connsiteX29" fmla="*/ 213248 w 5426043"/>
              <a:gd name="connsiteY29" fmla="*/ 1406049 h 5963547"/>
              <a:gd name="connsiteX30" fmla="*/ 694015 w 5426043"/>
              <a:gd name="connsiteY30" fmla="*/ 2744655 h 5963547"/>
              <a:gd name="connsiteX31" fmla="*/ 1253280 w 5426043"/>
              <a:gd name="connsiteY31" fmla="*/ 3774615 h 5963547"/>
              <a:gd name="connsiteX32" fmla="*/ 2015715 w 5426043"/>
              <a:gd name="connsiteY32" fmla="*/ 4415917 h 5963547"/>
              <a:gd name="connsiteX33" fmla="*/ 2631307 w 5426043"/>
              <a:gd name="connsiteY33" fmla="*/ 4738370 h 5963547"/>
              <a:gd name="connsiteX34" fmla="*/ 2175214 w 5426043"/>
              <a:gd name="connsiteY34" fmla="*/ 4769173 h 5963547"/>
              <a:gd name="connsiteX35" fmla="*/ 1502268 w 5426043"/>
              <a:gd name="connsiteY35" fmla="*/ 4555140 h 5963547"/>
              <a:gd name="connsiteX36" fmla="*/ 760003 w 5426043"/>
              <a:gd name="connsiteY36" fmla="*/ 3951286 h 5963547"/>
              <a:gd name="connsiteX37" fmla="*/ 260382 w 5426043"/>
              <a:gd name="connsiteY37" fmla="*/ 3055740 h 5963547"/>
              <a:gd name="connsiteX38" fmla="*/ 5859 w 5426043"/>
              <a:gd name="connsiteY38" fmla="*/ 2688094 h 5963547"/>
              <a:gd name="connsiteX39" fmla="*/ 109554 w 5426043"/>
              <a:gd name="connsiteY39" fmla="*/ 3281983 h 5963547"/>
              <a:gd name="connsiteX40" fmla="*/ 420638 w 5426043"/>
              <a:gd name="connsiteY40" fmla="*/ 4686577 h 5963547"/>
              <a:gd name="connsiteX41" fmla="*/ 967661 w 5426043"/>
              <a:gd name="connsiteY41" fmla="*/ 5270028 h 5963547"/>
              <a:gd name="connsiteX42" fmla="*/ 1523574 w 5426043"/>
              <a:gd name="connsiteY42" fmla="*/ 5525562 h 5963547"/>
              <a:gd name="connsiteX43" fmla="*/ 2471273 w 5426043"/>
              <a:gd name="connsiteY43" fmla="*/ 5605714 h 5963547"/>
              <a:gd name="connsiteX44" fmla="*/ 3384948 w 5426043"/>
              <a:gd name="connsiteY44" fmla="*/ 5409188 h 5963547"/>
              <a:gd name="connsiteX45" fmla="*/ 3500869 w 5426043"/>
              <a:gd name="connsiteY45" fmla="*/ 5482329 h 5963547"/>
              <a:gd name="connsiteX46" fmla="*/ 3506134 w 5426043"/>
              <a:gd name="connsiteY46" fmla="*/ 5963547 h 5963547"/>
              <a:gd name="connsiteX0" fmla="*/ 4361304 w 5426043"/>
              <a:gd name="connsiteY0" fmla="*/ 5609304 h 5806634"/>
              <a:gd name="connsiteX1" fmla="*/ 4231131 w 5426043"/>
              <a:gd name="connsiteY1" fmla="*/ 5215361 h 5806634"/>
              <a:gd name="connsiteX2" fmla="*/ 4286673 w 5426043"/>
              <a:gd name="connsiteY2" fmla="*/ 4899675 h 5806634"/>
              <a:gd name="connsiteX3" fmla="*/ 4689326 w 5426043"/>
              <a:gd name="connsiteY3" fmla="*/ 4520699 h 5806634"/>
              <a:gd name="connsiteX4" fmla="*/ 5058626 w 5426043"/>
              <a:gd name="connsiteY4" fmla="*/ 3564787 h 5806634"/>
              <a:gd name="connsiteX5" fmla="*/ 5416844 w 5426043"/>
              <a:gd name="connsiteY5" fmla="*/ 2499558 h 5806634"/>
              <a:gd name="connsiteX6" fmla="*/ 5253752 w 5426043"/>
              <a:gd name="connsiteY6" fmla="*/ 2511758 h 5806634"/>
              <a:gd name="connsiteX7" fmla="*/ 4564500 w 5426043"/>
              <a:gd name="connsiteY7" fmla="*/ 3073666 h 5806634"/>
              <a:gd name="connsiteX8" fmla="*/ 3980892 w 5426043"/>
              <a:gd name="connsiteY8" fmla="*/ 3974428 h 5806634"/>
              <a:gd name="connsiteX9" fmla="*/ 4040105 w 5426043"/>
              <a:gd name="connsiteY9" fmla="*/ 3319391 h 5806634"/>
              <a:gd name="connsiteX10" fmla="*/ 4281760 w 5426043"/>
              <a:gd name="connsiteY10" fmla="*/ 1853260 h 5806634"/>
              <a:gd name="connsiteX11" fmla="*/ 4416873 w 5426043"/>
              <a:gd name="connsiteY11" fmla="*/ 1147576 h 5806634"/>
              <a:gd name="connsiteX12" fmla="*/ 4484533 w 5426043"/>
              <a:gd name="connsiteY12" fmla="*/ 653647 h 5806634"/>
              <a:gd name="connsiteX13" fmla="*/ 4063391 w 5426043"/>
              <a:gd name="connsiteY13" fmla="*/ 1013087 h 5806634"/>
              <a:gd name="connsiteX14" fmla="*/ 3488008 w 5426043"/>
              <a:gd name="connsiteY14" fmla="*/ 2079410 h 5806634"/>
              <a:gd name="connsiteX15" fmla="*/ 3287203 w 5426043"/>
              <a:gd name="connsiteY15" fmla="*/ 3173083 h 5806634"/>
              <a:gd name="connsiteX16" fmla="*/ 3292845 w 5426043"/>
              <a:gd name="connsiteY16" fmla="*/ 3857018 h 5806634"/>
              <a:gd name="connsiteX17" fmla="*/ 3192806 w 5426043"/>
              <a:gd name="connsiteY17" fmla="*/ 3606624 h 5806634"/>
              <a:gd name="connsiteX18" fmla="*/ 2932473 w 5426043"/>
              <a:gd name="connsiteY18" fmla="*/ 2724036 h 5806634"/>
              <a:gd name="connsiteX19" fmla="*/ 2399382 w 5426043"/>
              <a:gd name="connsiteY19" fmla="*/ 1393179 h 5806634"/>
              <a:gd name="connsiteX20" fmla="*/ 1918061 w 5426043"/>
              <a:gd name="connsiteY20" fmla="*/ 334605 h 5806634"/>
              <a:gd name="connsiteX21" fmla="*/ 1759700 w 5426043"/>
              <a:gd name="connsiteY21" fmla="*/ 46327 h 5806634"/>
              <a:gd name="connsiteX22" fmla="*/ 1504721 w 5426043"/>
              <a:gd name="connsiteY22" fmla="*/ 1179806 h 5806634"/>
              <a:gd name="connsiteX23" fmla="*/ 1919500 w 5426043"/>
              <a:gd name="connsiteY23" fmla="*/ 2508985 h 5806634"/>
              <a:gd name="connsiteX24" fmla="*/ 2511779 w 5426043"/>
              <a:gd name="connsiteY24" fmla="*/ 3676696 h 5806634"/>
              <a:gd name="connsiteX25" fmla="*/ 2507282 w 5426043"/>
              <a:gd name="connsiteY25" fmla="*/ 3842847 h 5806634"/>
              <a:gd name="connsiteX26" fmla="*/ 1259624 w 5426043"/>
              <a:gd name="connsiteY26" fmla="*/ 2329876 h 5806634"/>
              <a:gd name="connsiteX27" fmla="*/ 760003 w 5426043"/>
              <a:gd name="connsiteY27" fmla="*/ 1783121 h 5806634"/>
              <a:gd name="connsiteX28" fmla="*/ 213248 w 5426043"/>
              <a:gd name="connsiteY28" fmla="*/ 1274074 h 5806634"/>
              <a:gd name="connsiteX29" fmla="*/ 213248 w 5426043"/>
              <a:gd name="connsiteY29" fmla="*/ 1406049 h 5806634"/>
              <a:gd name="connsiteX30" fmla="*/ 694015 w 5426043"/>
              <a:gd name="connsiteY30" fmla="*/ 2744655 h 5806634"/>
              <a:gd name="connsiteX31" fmla="*/ 1253280 w 5426043"/>
              <a:gd name="connsiteY31" fmla="*/ 3774615 h 5806634"/>
              <a:gd name="connsiteX32" fmla="*/ 2015715 w 5426043"/>
              <a:gd name="connsiteY32" fmla="*/ 4415917 h 5806634"/>
              <a:gd name="connsiteX33" fmla="*/ 2631307 w 5426043"/>
              <a:gd name="connsiteY33" fmla="*/ 4738370 h 5806634"/>
              <a:gd name="connsiteX34" fmla="*/ 2175214 w 5426043"/>
              <a:gd name="connsiteY34" fmla="*/ 4769173 h 5806634"/>
              <a:gd name="connsiteX35" fmla="*/ 1502268 w 5426043"/>
              <a:gd name="connsiteY35" fmla="*/ 4555140 h 5806634"/>
              <a:gd name="connsiteX36" fmla="*/ 760003 w 5426043"/>
              <a:gd name="connsiteY36" fmla="*/ 3951286 h 5806634"/>
              <a:gd name="connsiteX37" fmla="*/ 260382 w 5426043"/>
              <a:gd name="connsiteY37" fmla="*/ 3055740 h 5806634"/>
              <a:gd name="connsiteX38" fmla="*/ 5859 w 5426043"/>
              <a:gd name="connsiteY38" fmla="*/ 2688094 h 5806634"/>
              <a:gd name="connsiteX39" fmla="*/ 109554 w 5426043"/>
              <a:gd name="connsiteY39" fmla="*/ 3281983 h 5806634"/>
              <a:gd name="connsiteX40" fmla="*/ 420638 w 5426043"/>
              <a:gd name="connsiteY40" fmla="*/ 4686577 h 5806634"/>
              <a:gd name="connsiteX41" fmla="*/ 967661 w 5426043"/>
              <a:gd name="connsiteY41" fmla="*/ 5270028 h 5806634"/>
              <a:gd name="connsiteX42" fmla="*/ 1523574 w 5426043"/>
              <a:gd name="connsiteY42" fmla="*/ 5525562 h 5806634"/>
              <a:gd name="connsiteX43" fmla="*/ 2471273 w 5426043"/>
              <a:gd name="connsiteY43" fmla="*/ 5605714 h 5806634"/>
              <a:gd name="connsiteX44" fmla="*/ 3384948 w 5426043"/>
              <a:gd name="connsiteY44" fmla="*/ 5409188 h 5806634"/>
              <a:gd name="connsiteX45" fmla="*/ 3500869 w 5426043"/>
              <a:gd name="connsiteY45" fmla="*/ 5482329 h 5806634"/>
              <a:gd name="connsiteX46" fmla="*/ 3504890 w 5426043"/>
              <a:gd name="connsiteY46" fmla="*/ 5806634 h 5806634"/>
              <a:gd name="connsiteX0" fmla="*/ 4361304 w 5426043"/>
              <a:gd name="connsiteY0" fmla="*/ 5609304 h 5806634"/>
              <a:gd name="connsiteX1" fmla="*/ 4231131 w 5426043"/>
              <a:gd name="connsiteY1" fmla="*/ 5215361 h 5806634"/>
              <a:gd name="connsiteX2" fmla="*/ 4286673 w 5426043"/>
              <a:gd name="connsiteY2" fmla="*/ 4899675 h 5806634"/>
              <a:gd name="connsiteX3" fmla="*/ 4689326 w 5426043"/>
              <a:gd name="connsiteY3" fmla="*/ 4520699 h 5806634"/>
              <a:gd name="connsiteX4" fmla="*/ 5058626 w 5426043"/>
              <a:gd name="connsiteY4" fmla="*/ 3564787 h 5806634"/>
              <a:gd name="connsiteX5" fmla="*/ 5416844 w 5426043"/>
              <a:gd name="connsiteY5" fmla="*/ 2499558 h 5806634"/>
              <a:gd name="connsiteX6" fmla="*/ 5253752 w 5426043"/>
              <a:gd name="connsiteY6" fmla="*/ 2511758 h 5806634"/>
              <a:gd name="connsiteX7" fmla="*/ 4564500 w 5426043"/>
              <a:gd name="connsiteY7" fmla="*/ 3073666 h 5806634"/>
              <a:gd name="connsiteX8" fmla="*/ 3980892 w 5426043"/>
              <a:gd name="connsiteY8" fmla="*/ 3974428 h 5806634"/>
              <a:gd name="connsiteX9" fmla="*/ 4040105 w 5426043"/>
              <a:gd name="connsiteY9" fmla="*/ 3319391 h 5806634"/>
              <a:gd name="connsiteX10" fmla="*/ 4281760 w 5426043"/>
              <a:gd name="connsiteY10" fmla="*/ 1853260 h 5806634"/>
              <a:gd name="connsiteX11" fmla="*/ 4416873 w 5426043"/>
              <a:gd name="connsiteY11" fmla="*/ 1147576 h 5806634"/>
              <a:gd name="connsiteX12" fmla="*/ 4484533 w 5426043"/>
              <a:gd name="connsiteY12" fmla="*/ 653647 h 5806634"/>
              <a:gd name="connsiteX13" fmla="*/ 4063391 w 5426043"/>
              <a:gd name="connsiteY13" fmla="*/ 1013087 h 5806634"/>
              <a:gd name="connsiteX14" fmla="*/ 3488008 w 5426043"/>
              <a:gd name="connsiteY14" fmla="*/ 2079410 h 5806634"/>
              <a:gd name="connsiteX15" fmla="*/ 3287203 w 5426043"/>
              <a:gd name="connsiteY15" fmla="*/ 3173083 h 5806634"/>
              <a:gd name="connsiteX16" fmla="*/ 3292845 w 5426043"/>
              <a:gd name="connsiteY16" fmla="*/ 3857018 h 5806634"/>
              <a:gd name="connsiteX17" fmla="*/ 3192806 w 5426043"/>
              <a:gd name="connsiteY17" fmla="*/ 3606624 h 5806634"/>
              <a:gd name="connsiteX18" fmla="*/ 2932473 w 5426043"/>
              <a:gd name="connsiteY18" fmla="*/ 2724036 h 5806634"/>
              <a:gd name="connsiteX19" fmla="*/ 2399382 w 5426043"/>
              <a:gd name="connsiteY19" fmla="*/ 1393179 h 5806634"/>
              <a:gd name="connsiteX20" fmla="*/ 1918061 w 5426043"/>
              <a:gd name="connsiteY20" fmla="*/ 334605 h 5806634"/>
              <a:gd name="connsiteX21" fmla="*/ 1759700 w 5426043"/>
              <a:gd name="connsiteY21" fmla="*/ 46327 h 5806634"/>
              <a:gd name="connsiteX22" fmla="*/ 1504721 w 5426043"/>
              <a:gd name="connsiteY22" fmla="*/ 1179806 h 5806634"/>
              <a:gd name="connsiteX23" fmla="*/ 1919500 w 5426043"/>
              <a:gd name="connsiteY23" fmla="*/ 2508985 h 5806634"/>
              <a:gd name="connsiteX24" fmla="*/ 2511779 w 5426043"/>
              <a:gd name="connsiteY24" fmla="*/ 3676696 h 5806634"/>
              <a:gd name="connsiteX25" fmla="*/ 2507282 w 5426043"/>
              <a:gd name="connsiteY25" fmla="*/ 3842847 h 5806634"/>
              <a:gd name="connsiteX26" fmla="*/ 1259624 w 5426043"/>
              <a:gd name="connsiteY26" fmla="*/ 2329876 h 5806634"/>
              <a:gd name="connsiteX27" fmla="*/ 760003 w 5426043"/>
              <a:gd name="connsiteY27" fmla="*/ 1783121 h 5806634"/>
              <a:gd name="connsiteX28" fmla="*/ 213248 w 5426043"/>
              <a:gd name="connsiteY28" fmla="*/ 1274074 h 5806634"/>
              <a:gd name="connsiteX29" fmla="*/ 213248 w 5426043"/>
              <a:gd name="connsiteY29" fmla="*/ 1406049 h 5806634"/>
              <a:gd name="connsiteX30" fmla="*/ 694015 w 5426043"/>
              <a:gd name="connsiteY30" fmla="*/ 2744655 h 5806634"/>
              <a:gd name="connsiteX31" fmla="*/ 1253280 w 5426043"/>
              <a:gd name="connsiteY31" fmla="*/ 3774615 h 5806634"/>
              <a:gd name="connsiteX32" fmla="*/ 2015715 w 5426043"/>
              <a:gd name="connsiteY32" fmla="*/ 4415917 h 5806634"/>
              <a:gd name="connsiteX33" fmla="*/ 2631307 w 5426043"/>
              <a:gd name="connsiteY33" fmla="*/ 4738370 h 5806634"/>
              <a:gd name="connsiteX34" fmla="*/ 2175214 w 5426043"/>
              <a:gd name="connsiteY34" fmla="*/ 4769173 h 5806634"/>
              <a:gd name="connsiteX35" fmla="*/ 1502268 w 5426043"/>
              <a:gd name="connsiteY35" fmla="*/ 4555140 h 5806634"/>
              <a:gd name="connsiteX36" fmla="*/ 760003 w 5426043"/>
              <a:gd name="connsiteY36" fmla="*/ 3951286 h 5806634"/>
              <a:gd name="connsiteX37" fmla="*/ 260382 w 5426043"/>
              <a:gd name="connsiteY37" fmla="*/ 3055740 h 5806634"/>
              <a:gd name="connsiteX38" fmla="*/ 5859 w 5426043"/>
              <a:gd name="connsiteY38" fmla="*/ 2688094 h 5806634"/>
              <a:gd name="connsiteX39" fmla="*/ 109554 w 5426043"/>
              <a:gd name="connsiteY39" fmla="*/ 3281983 h 5806634"/>
              <a:gd name="connsiteX40" fmla="*/ 420638 w 5426043"/>
              <a:gd name="connsiteY40" fmla="*/ 4686577 h 5806634"/>
              <a:gd name="connsiteX41" fmla="*/ 967661 w 5426043"/>
              <a:gd name="connsiteY41" fmla="*/ 5270028 h 5806634"/>
              <a:gd name="connsiteX42" fmla="*/ 1523574 w 5426043"/>
              <a:gd name="connsiteY42" fmla="*/ 5525562 h 5806634"/>
              <a:gd name="connsiteX43" fmla="*/ 2471273 w 5426043"/>
              <a:gd name="connsiteY43" fmla="*/ 5605714 h 5806634"/>
              <a:gd name="connsiteX44" fmla="*/ 3230503 w 5426043"/>
              <a:gd name="connsiteY44" fmla="*/ 5381381 h 5806634"/>
              <a:gd name="connsiteX45" fmla="*/ 3500869 w 5426043"/>
              <a:gd name="connsiteY45" fmla="*/ 5482329 h 5806634"/>
              <a:gd name="connsiteX46" fmla="*/ 3504890 w 5426043"/>
              <a:gd name="connsiteY46" fmla="*/ 5806634 h 5806634"/>
              <a:gd name="connsiteX0" fmla="*/ 4361304 w 5426043"/>
              <a:gd name="connsiteY0" fmla="*/ 5609304 h 5806634"/>
              <a:gd name="connsiteX1" fmla="*/ 4231131 w 5426043"/>
              <a:gd name="connsiteY1" fmla="*/ 5215361 h 5806634"/>
              <a:gd name="connsiteX2" fmla="*/ 4286673 w 5426043"/>
              <a:gd name="connsiteY2" fmla="*/ 4899675 h 5806634"/>
              <a:gd name="connsiteX3" fmla="*/ 4689326 w 5426043"/>
              <a:gd name="connsiteY3" fmla="*/ 4520699 h 5806634"/>
              <a:gd name="connsiteX4" fmla="*/ 5058626 w 5426043"/>
              <a:gd name="connsiteY4" fmla="*/ 3564787 h 5806634"/>
              <a:gd name="connsiteX5" fmla="*/ 5416844 w 5426043"/>
              <a:gd name="connsiteY5" fmla="*/ 2499558 h 5806634"/>
              <a:gd name="connsiteX6" fmla="*/ 5253752 w 5426043"/>
              <a:gd name="connsiteY6" fmla="*/ 2511758 h 5806634"/>
              <a:gd name="connsiteX7" fmla="*/ 4564500 w 5426043"/>
              <a:gd name="connsiteY7" fmla="*/ 3073666 h 5806634"/>
              <a:gd name="connsiteX8" fmla="*/ 3980892 w 5426043"/>
              <a:gd name="connsiteY8" fmla="*/ 3974428 h 5806634"/>
              <a:gd name="connsiteX9" fmla="*/ 4040105 w 5426043"/>
              <a:gd name="connsiteY9" fmla="*/ 3319391 h 5806634"/>
              <a:gd name="connsiteX10" fmla="*/ 4281760 w 5426043"/>
              <a:gd name="connsiteY10" fmla="*/ 1853260 h 5806634"/>
              <a:gd name="connsiteX11" fmla="*/ 4416873 w 5426043"/>
              <a:gd name="connsiteY11" fmla="*/ 1147576 h 5806634"/>
              <a:gd name="connsiteX12" fmla="*/ 4484533 w 5426043"/>
              <a:gd name="connsiteY12" fmla="*/ 653647 h 5806634"/>
              <a:gd name="connsiteX13" fmla="*/ 4063391 w 5426043"/>
              <a:gd name="connsiteY13" fmla="*/ 1013087 h 5806634"/>
              <a:gd name="connsiteX14" fmla="*/ 3488008 w 5426043"/>
              <a:gd name="connsiteY14" fmla="*/ 2079410 h 5806634"/>
              <a:gd name="connsiteX15" fmla="*/ 3287203 w 5426043"/>
              <a:gd name="connsiteY15" fmla="*/ 3173083 h 5806634"/>
              <a:gd name="connsiteX16" fmla="*/ 3292845 w 5426043"/>
              <a:gd name="connsiteY16" fmla="*/ 3857018 h 5806634"/>
              <a:gd name="connsiteX17" fmla="*/ 3192806 w 5426043"/>
              <a:gd name="connsiteY17" fmla="*/ 3606624 h 5806634"/>
              <a:gd name="connsiteX18" fmla="*/ 2932473 w 5426043"/>
              <a:gd name="connsiteY18" fmla="*/ 2724036 h 5806634"/>
              <a:gd name="connsiteX19" fmla="*/ 2399382 w 5426043"/>
              <a:gd name="connsiteY19" fmla="*/ 1393179 h 5806634"/>
              <a:gd name="connsiteX20" fmla="*/ 1918061 w 5426043"/>
              <a:gd name="connsiteY20" fmla="*/ 334605 h 5806634"/>
              <a:gd name="connsiteX21" fmla="*/ 1759700 w 5426043"/>
              <a:gd name="connsiteY21" fmla="*/ 46327 h 5806634"/>
              <a:gd name="connsiteX22" fmla="*/ 1504721 w 5426043"/>
              <a:gd name="connsiteY22" fmla="*/ 1179806 h 5806634"/>
              <a:gd name="connsiteX23" fmla="*/ 1919500 w 5426043"/>
              <a:gd name="connsiteY23" fmla="*/ 2508985 h 5806634"/>
              <a:gd name="connsiteX24" fmla="*/ 2511779 w 5426043"/>
              <a:gd name="connsiteY24" fmla="*/ 3676696 h 5806634"/>
              <a:gd name="connsiteX25" fmla="*/ 2507282 w 5426043"/>
              <a:gd name="connsiteY25" fmla="*/ 3842847 h 5806634"/>
              <a:gd name="connsiteX26" fmla="*/ 1259624 w 5426043"/>
              <a:gd name="connsiteY26" fmla="*/ 2329876 h 5806634"/>
              <a:gd name="connsiteX27" fmla="*/ 760003 w 5426043"/>
              <a:gd name="connsiteY27" fmla="*/ 1783121 h 5806634"/>
              <a:gd name="connsiteX28" fmla="*/ 213248 w 5426043"/>
              <a:gd name="connsiteY28" fmla="*/ 1274074 h 5806634"/>
              <a:gd name="connsiteX29" fmla="*/ 213248 w 5426043"/>
              <a:gd name="connsiteY29" fmla="*/ 1406049 h 5806634"/>
              <a:gd name="connsiteX30" fmla="*/ 694015 w 5426043"/>
              <a:gd name="connsiteY30" fmla="*/ 2744655 h 5806634"/>
              <a:gd name="connsiteX31" fmla="*/ 1253280 w 5426043"/>
              <a:gd name="connsiteY31" fmla="*/ 3774615 h 5806634"/>
              <a:gd name="connsiteX32" fmla="*/ 2015715 w 5426043"/>
              <a:gd name="connsiteY32" fmla="*/ 4415917 h 5806634"/>
              <a:gd name="connsiteX33" fmla="*/ 2631307 w 5426043"/>
              <a:gd name="connsiteY33" fmla="*/ 4738370 h 5806634"/>
              <a:gd name="connsiteX34" fmla="*/ 2175214 w 5426043"/>
              <a:gd name="connsiteY34" fmla="*/ 4769173 h 5806634"/>
              <a:gd name="connsiteX35" fmla="*/ 1502268 w 5426043"/>
              <a:gd name="connsiteY35" fmla="*/ 4555140 h 5806634"/>
              <a:gd name="connsiteX36" fmla="*/ 760003 w 5426043"/>
              <a:gd name="connsiteY36" fmla="*/ 3951286 h 5806634"/>
              <a:gd name="connsiteX37" fmla="*/ 260382 w 5426043"/>
              <a:gd name="connsiteY37" fmla="*/ 3055740 h 5806634"/>
              <a:gd name="connsiteX38" fmla="*/ 5859 w 5426043"/>
              <a:gd name="connsiteY38" fmla="*/ 2688094 h 5806634"/>
              <a:gd name="connsiteX39" fmla="*/ 109554 w 5426043"/>
              <a:gd name="connsiteY39" fmla="*/ 3281983 h 5806634"/>
              <a:gd name="connsiteX40" fmla="*/ 420638 w 5426043"/>
              <a:gd name="connsiteY40" fmla="*/ 4686577 h 5806634"/>
              <a:gd name="connsiteX41" fmla="*/ 967661 w 5426043"/>
              <a:gd name="connsiteY41" fmla="*/ 5270028 h 5806634"/>
              <a:gd name="connsiteX42" fmla="*/ 1523574 w 5426043"/>
              <a:gd name="connsiteY42" fmla="*/ 5525562 h 5806634"/>
              <a:gd name="connsiteX43" fmla="*/ 2471273 w 5426043"/>
              <a:gd name="connsiteY43" fmla="*/ 5605714 h 5806634"/>
              <a:gd name="connsiteX44" fmla="*/ 3230503 w 5426043"/>
              <a:gd name="connsiteY44" fmla="*/ 5381381 h 5806634"/>
              <a:gd name="connsiteX45" fmla="*/ 3394077 w 5426043"/>
              <a:gd name="connsiteY45" fmla="*/ 5495193 h 5806634"/>
              <a:gd name="connsiteX46" fmla="*/ 3504890 w 5426043"/>
              <a:gd name="connsiteY46" fmla="*/ 5806634 h 5806634"/>
              <a:gd name="connsiteX0" fmla="*/ 4361304 w 5426043"/>
              <a:gd name="connsiteY0" fmla="*/ 5609304 h 5806634"/>
              <a:gd name="connsiteX1" fmla="*/ 4231131 w 5426043"/>
              <a:gd name="connsiteY1" fmla="*/ 5215361 h 5806634"/>
              <a:gd name="connsiteX2" fmla="*/ 4286673 w 5426043"/>
              <a:gd name="connsiteY2" fmla="*/ 4899675 h 5806634"/>
              <a:gd name="connsiteX3" fmla="*/ 4689326 w 5426043"/>
              <a:gd name="connsiteY3" fmla="*/ 4520699 h 5806634"/>
              <a:gd name="connsiteX4" fmla="*/ 5058626 w 5426043"/>
              <a:gd name="connsiteY4" fmla="*/ 3564787 h 5806634"/>
              <a:gd name="connsiteX5" fmla="*/ 5416844 w 5426043"/>
              <a:gd name="connsiteY5" fmla="*/ 2499558 h 5806634"/>
              <a:gd name="connsiteX6" fmla="*/ 5253752 w 5426043"/>
              <a:gd name="connsiteY6" fmla="*/ 2511758 h 5806634"/>
              <a:gd name="connsiteX7" fmla="*/ 4564500 w 5426043"/>
              <a:gd name="connsiteY7" fmla="*/ 3073666 h 5806634"/>
              <a:gd name="connsiteX8" fmla="*/ 3980892 w 5426043"/>
              <a:gd name="connsiteY8" fmla="*/ 3974428 h 5806634"/>
              <a:gd name="connsiteX9" fmla="*/ 4040105 w 5426043"/>
              <a:gd name="connsiteY9" fmla="*/ 3319391 h 5806634"/>
              <a:gd name="connsiteX10" fmla="*/ 4281760 w 5426043"/>
              <a:gd name="connsiteY10" fmla="*/ 1853260 h 5806634"/>
              <a:gd name="connsiteX11" fmla="*/ 4416873 w 5426043"/>
              <a:gd name="connsiteY11" fmla="*/ 1147576 h 5806634"/>
              <a:gd name="connsiteX12" fmla="*/ 4484533 w 5426043"/>
              <a:gd name="connsiteY12" fmla="*/ 653647 h 5806634"/>
              <a:gd name="connsiteX13" fmla="*/ 4063391 w 5426043"/>
              <a:gd name="connsiteY13" fmla="*/ 1013087 h 5806634"/>
              <a:gd name="connsiteX14" fmla="*/ 3488008 w 5426043"/>
              <a:gd name="connsiteY14" fmla="*/ 2079410 h 5806634"/>
              <a:gd name="connsiteX15" fmla="*/ 3287203 w 5426043"/>
              <a:gd name="connsiteY15" fmla="*/ 3173083 h 5806634"/>
              <a:gd name="connsiteX16" fmla="*/ 3292845 w 5426043"/>
              <a:gd name="connsiteY16" fmla="*/ 3857018 h 5806634"/>
              <a:gd name="connsiteX17" fmla="*/ 3192806 w 5426043"/>
              <a:gd name="connsiteY17" fmla="*/ 3606624 h 5806634"/>
              <a:gd name="connsiteX18" fmla="*/ 2932473 w 5426043"/>
              <a:gd name="connsiteY18" fmla="*/ 2724036 h 5806634"/>
              <a:gd name="connsiteX19" fmla="*/ 2399382 w 5426043"/>
              <a:gd name="connsiteY19" fmla="*/ 1393179 h 5806634"/>
              <a:gd name="connsiteX20" fmla="*/ 1918061 w 5426043"/>
              <a:gd name="connsiteY20" fmla="*/ 334605 h 5806634"/>
              <a:gd name="connsiteX21" fmla="*/ 1759700 w 5426043"/>
              <a:gd name="connsiteY21" fmla="*/ 46327 h 5806634"/>
              <a:gd name="connsiteX22" fmla="*/ 1504721 w 5426043"/>
              <a:gd name="connsiteY22" fmla="*/ 1179806 h 5806634"/>
              <a:gd name="connsiteX23" fmla="*/ 1919500 w 5426043"/>
              <a:gd name="connsiteY23" fmla="*/ 2508985 h 5806634"/>
              <a:gd name="connsiteX24" fmla="*/ 2511779 w 5426043"/>
              <a:gd name="connsiteY24" fmla="*/ 3676696 h 5806634"/>
              <a:gd name="connsiteX25" fmla="*/ 2507282 w 5426043"/>
              <a:gd name="connsiteY25" fmla="*/ 3842847 h 5806634"/>
              <a:gd name="connsiteX26" fmla="*/ 1259624 w 5426043"/>
              <a:gd name="connsiteY26" fmla="*/ 2329876 h 5806634"/>
              <a:gd name="connsiteX27" fmla="*/ 760003 w 5426043"/>
              <a:gd name="connsiteY27" fmla="*/ 1783121 h 5806634"/>
              <a:gd name="connsiteX28" fmla="*/ 213248 w 5426043"/>
              <a:gd name="connsiteY28" fmla="*/ 1274074 h 5806634"/>
              <a:gd name="connsiteX29" fmla="*/ 213248 w 5426043"/>
              <a:gd name="connsiteY29" fmla="*/ 1406049 h 5806634"/>
              <a:gd name="connsiteX30" fmla="*/ 694015 w 5426043"/>
              <a:gd name="connsiteY30" fmla="*/ 2744655 h 5806634"/>
              <a:gd name="connsiteX31" fmla="*/ 1253280 w 5426043"/>
              <a:gd name="connsiteY31" fmla="*/ 3774615 h 5806634"/>
              <a:gd name="connsiteX32" fmla="*/ 2015715 w 5426043"/>
              <a:gd name="connsiteY32" fmla="*/ 4415917 h 5806634"/>
              <a:gd name="connsiteX33" fmla="*/ 2631307 w 5426043"/>
              <a:gd name="connsiteY33" fmla="*/ 4738370 h 5806634"/>
              <a:gd name="connsiteX34" fmla="*/ 2175214 w 5426043"/>
              <a:gd name="connsiteY34" fmla="*/ 4769173 h 5806634"/>
              <a:gd name="connsiteX35" fmla="*/ 1502268 w 5426043"/>
              <a:gd name="connsiteY35" fmla="*/ 4555140 h 5806634"/>
              <a:gd name="connsiteX36" fmla="*/ 760003 w 5426043"/>
              <a:gd name="connsiteY36" fmla="*/ 3951286 h 5806634"/>
              <a:gd name="connsiteX37" fmla="*/ 260382 w 5426043"/>
              <a:gd name="connsiteY37" fmla="*/ 3055740 h 5806634"/>
              <a:gd name="connsiteX38" fmla="*/ 5859 w 5426043"/>
              <a:gd name="connsiteY38" fmla="*/ 2688094 h 5806634"/>
              <a:gd name="connsiteX39" fmla="*/ 109554 w 5426043"/>
              <a:gd name="connsiteY39" fmla="*/ 3281983 h 5806634"/>
              <a:gd name="connsiteX40" fmla="*/ 420638 w 5426043"/>
              <a:gd name="connsiteY40" fmla="*/ 4686577 h 5806634"/>
              <a:gd name="connsiteX41" fmla="*/ 967661 w 5426043"/>
              <a:gd name="connsiteY41" fmla="*/ 5270028 h 5806634"/>
              <a:gd name="connsiteX42" fmla="*/ 1523574 w 5426043"/>
              <a:gd name="connsiteY42" fmla="*/ 5525562 h 5806634"/>
              <a:gd name="connsiteX43" fmla="*/ 2471273 w 5426043"/>
              <a:gd name="connsiteY43" fmla="*/ 5605714 h 5806634"/>
              <a:gd name="connsiteX44" fmla="*/ 3230503 w 5426043"/>
              <a:gd name="connsiteY44" fmla="*/ 5381381 h 5806634"/>
              <a:gd name="connsiteX45" fmla="*/ 3457681 w 5426043"/>
              <a:gd name="connsiteY45" fmla="*/ 5473536 h 5806634"/>
              <a:gd name="connsiteX46" fmla="*/ 3504890 w 5426043"/>
              <a:gd name="connsiteY46" fmla="*/ 5806634 h 5806634"/>
              <a:gd name="connsiteX0" fmla="*/ 4361304 w 5426043"/>
              <a:gd name="connsiteY0" fmla="*/ 5609304 h 5806634"/>
              <a:gd name="connsiteX1" fmla="*/ 4231131 w 5426043"/>
              <a:gd name="connsiteY1" fmla="*/ 5215361 h 5806634"/>
              <a:gd name="connsiteX2" fmla="*/ 4286673 w 5426043"/>
              <a:gd name="connsiteY2" fmla="*/ 4899675 h 5806634"/>
              <a:gd name="connsiteX3" fmla="*/ 4689326 w 5426043"/>
              <a:gd name="connsiteY3" fmla="*/ 4520699 h 5806634"/>
              <a:gd name="connsiteX4" fmla="*/ 5058626 w 5426043"/>
              <a:gd name="connsiteY4" fmla="*/ 3564787 h 5806634"/>
              <a:gd name="connsiteX5" fmla="*/ 5416844 w 5426043"/>
              <a:gd name="connsiteY5" fmla="*/ 2499558 h 5806634"/>
              <a:gd name="connsiteX6" fmla="*/ 5253752 w 5426043"/>
              <a:gd name="connsiteY6" fmla="*/ 2511758 h 5806634"/>
              <a:gd name="connsiteX7" fmla="*/ 4564500 w 5426043"/>
              <a:gd name="connsiteY7" fmla="*/ 3073666 h 5806634"/>
              <a:gd name="connsiteX8" fmla="*/ 3980892 w 5426043"/>
              <a:gd name="connsiteY8" fmla="*/ 3974428 h 5806634"/>
              <a:gd name="connsiteX9" fmla="*/ 4040105 w 5426043"/>
              <a:gd name="connsiteY9" fmla="*/ 3319391 h 5806634"/>
              <a:gd name="connsiteX10" fmla="*/ 4281760 w 5426043"/>
              <a:gd name="connsiteY10" fmla="*/ 1853260 h 5806634"/>
              <a:gd name="connsiteX11" fmla="*/ 4416873 w 5426043"/>
              <a:gd name="connsiteY11" fmla="*/ 1147576 h 5806634"/>
              <a:gd name="connsiteX12" fmla="*/ 4484533 w 5426043"/>
              <a:gd name="connsiteY12" fmla="*/ 653647 h 5806634"/>
              <a:gd name="connsiteX13" fmla="*/ 4063391 w 5426043"/>
              <a:gd name="connsiteY13" fmla="*/ 1013087 h 5806634"/>
              <a:gd name="connsiteX14" fmla="*/ 3488008 w 5426043"/>
              <a:gd name="connsiteY14" fmla="*/ 2079410 h 5806634"/>
              <a:gd name="connsiteX15" fmla="*/ 3287203 w 5426043"/>
              <a:gd name="connsiteY15" fmla="*/ 3173083 h 5806634"/>
              <a:gd name="connsiteX16" fmla="*/ 3292845 w 5426043"/>
              <a:gd name="connsiteY16" fmla="*/ 3857018 h 5806634"/>
              <a:gd name="connsiteX17" fmla="*/ 3192806 w 5426043"/>
              <a:gd name="connsiteY17" fmla="*/ 3606624 h 5806634"/>
              <a:gd name="connsiteX18" fmla="*/ 2932473 w 5426043"/>
              <a:gd name="connsiteY18" fmla="*/ 2724036 h 5806634"/>
              <a:gd name="connsiteX19" fmla="*/ 2399382 w 5426043"/>
              <a:gd name="connsiteY19" fmla="*/ 1393179 h 5806634"/>
              <a:gd name="connsiteX20" fmla="*/ 1918061 w 5426043"/>
              <a:gd name="connsiteY20" fmla="*/ 334605 h 5806634"/>
              <a:gd name="connsiteX21" fmla="*/ 1759700 w 5426043"/>
              <a:gd name="connsiteY21" fmla="*/ 46327 h 5806634"/>
              <a:gd name="connsiteX22" fmla="*/ 1504721 w 5426043"/>
              <a:gd name="connsiteY22" fmla="*/ 1179806 h 5806634"/>
              <a:gd name="connsiteX23" fmla="*/ 1919500 w 5426043"/>
              <a:gd name="connsiteY23" fmla="*/ 2508985 h 5806634"/>
              <a:gd name="connsiteX24" fmla="*/ 2511779 w 5426043"/>
              <a:gd name="connsiteY24" fmla="*/ 3676696 h 5806634"/>
              <a:gd name="connsiteX25" fmla="*/ 2507282 w 5426043"/>
              <a:gd name="connsiteY25" fmla="*/ 3842847 h 5806634"/>
              <a:gd name="connsiteX26" fmla="*/ 1259624 w 5426043"/>
              <a:gd name="connsiteY26" fmla="*/ 2329876 h 5806634"/>
              <a:gd name="connsiteX27" fmla="*/ 760003 w 5426043"/>
              <a:gd name="connsiteY27" fmla="*/ 1783121 h 5806634"/>
              <a:gd name="connsiteX28" fmla="*/ 213248 w 5426043"/>
              <a:gd name="connsiteY28" fmla="*/ 1274074 h 5806634"/>
              <a:gd name="connsiteX29" fmla="*/ 213248 w 5426043"/>
              <a:gd name="connsiteY29" fmla="*/ 1406049 h 5806634"/>
              <a:gd name="connsiteX30" fmla="*/ 694015 w 5426043"/>
              <a:gd name="connsiteY30" fmla="*/ 2744655 h 5806634"/>
              <a:gd name="connsiteX31" fmla="*/ 1253280 w 5426043"/>
              <a:gd name="connsiteY31" fmla="*/ 3774615 h 5806634"/>
              <a:gd name="connsiteX32" fmla="*/ 2015715 w 5426043"/>
              <a:gd name="connsiteY32" fmla="*/ 4415917 h 5806634"/>
              <a:gd name="connsiteX33" fmla="*/ 2631307 w 5426043"/>
              <a:gd name="connsiteY33" fmla="*/ 4738370 h 5806634"/>
              <a:gd name="connsiteX34" fmla="*/ 2175214 w 5426043"/>
              <a:gd name="connsiteY34" fmla="*/ 4769173 h 5806634"/>
              <a:gd name="connsiteX35" fmla="*/ 1502268 w 5426043"/>
              <a:gd name="connsiteY35" fmla="*/ 4555140 h 5806634"/>
              <a:gd name="connsiteX36" fmla="*/ 760003 w 5426043"/>
              <a:gd name="connsiteY36" fmla="*/ 3951286 h 5806634"/>
              <a:gd name="connsiteX37" fmla="*/ 260382 w 5426043"/>
              <a:gd name="connsiteY37" fmla="*/ 3055740 h 5806634"/>
              <a:gd name="connsiteX38" fmla="*/ 5859 w 5426043"/>
              <a:gd name="connsiteY38" fmla="*/ 2688094 h 5806634"/>
              <a:gd name="connsiteX39" fmla="*/ 109554 w 5426043"/>
              <a:gd name="connsiteY39" fmla="*/ 3281983 h 5806634"/>
              <a:gd name="connsiteX40" fmla="*/ 420638 w 5426043"/>
              <a:gd name="connsiteY40" fmla="*/ 4686577 h 5806634"/>
              <a:gd name="connsiteX41" fmla="*/ 967661 w 5426043"/>
              <a:gd name="connsiteY41" fmla="*/ 5270028 h 5806634"/>
              <a:gd name="connsiteX42" fmla="*/ 1523574 w 5426043"/>
              <a:gd name="connsiteY42" fmla="*/ 5525562 h 5806634"/>
              <a:gd name="connsiteX43" fmla="*/ 2471273 w 5426043"/>
              <a:gd name="connsiteY43" fmla="*/ 5605714 h 5806634"/>
              <a:gd name="connsiteX44" fmla="*/ 3242901 w 5426043"/>
              <a:gd name="connsiteY44" fmla="*/ 5427626 h 5806634"/>
              <a:gd name="connsiteX45" fmla="*/ 3457681 w 5426043"/>
              <a:gd name="connsiteY45" fmla="*/ 5473536 h 5806634"/>
              <a:gd name="connsiteX46" fmla="*/ 3504890 w 5426043"/>
              <a:gd name="connsiteY46" fmla="*/ 5806634 h 5806634"/>
              <a:gd name="connsiteX0" fmla="*/ 4361304 w 5426043"/>
              <a:gd name="connsiteY0" fmla="*/ 5609304 h 5806634"/>
              <a:gd name="connsiteX1" fmla="*/ 4231131 w 5426043"/>
              <a:gd name="connsiteY1" fmla="*/ 5215361 h 5806634"/>
              <a:gd name="connsiteX2" fmla="*/ 4286673 w 5426043"/>
              <a:gd name="connsiteY2" fmla="*/ 4899675 h 5806634"/>
              <a:gd name="connsiteX3" fmla="*/ 4689326 w 5426043"/>
              <a:gd name="connsiteY3" fmla="*/ 4520699 h 5806634"/>
              <a:gd name="connsiteX4" fmla="*/ 5058626 w 5426043"/>
              <a:gd name="connsiteY4" fmla="*/ 3564787 h 5806634"/>
              <a:gd name="connsiteX5" fmla="*/ 5416844 w 5426043"/>
              <a:gd name="connsiteY5" fmla="*/ 2499558 h 5806634"/>
              <a:gd name="connsiteX6" fmla="*/ 5253752 w 5426043"/>
              <a:gd name="connsiteY6" fmla="*/ 2511758 h 5806634"/>
              <a:gd name="connsiteX7" fmla="*/ 4564500 w 5426043"/>
              <a:gd name="connsiteY7" fmla="*/ 3073666 h 5806634"/>
              <a:gd name="connsiteX8" fmla="*/ 3980892 w 5426043"/>
              <a:gd name="connsiteY8" fmla="*/ 3974428 h 5806634"/>
              <a:gd name="connsiteX9" fmla="*/ 4040105 w 5426043"/>
              <a:gd name="connsiteY9" fmla="*/ 3319391 h 5806634"/>
              <a:gd name="connsiteX10" fmla="*/ 4281760 w 5426043"/>
              <a:gd name="connsiteY10" fmla="*/ 1853260 h 5806634"/>
              <a:gd name="connsiteX11" fmla="*/ 4416873 w 5426043"/>
              <a:gd name="connsiteY11" fmla="*/ 1147576 h 5806634"/>
              <a:gd name="connsiteX12" fmla="*/ 4484533 w 5426043"/>
              <a:gd name="connsiteY12" fmla="*/ 653647 h 5806634"/>
              <a:gd name="connsiteX13" fmla="*/ 4063391 w 5426043"/>
              <a:gd name="connsiteY13" fmla="*/ 1013087 h 5806634"/>
              <a:gd name="connsiteX14" fmla="*/ 3488008 w 5426043"/>
              <a:gd name="connsiteY14" fmla="*/ 2079410 h 5806634"/>
              <a:gd name="connsiteX15" fmla="*/ 3287203 w 5426043"/>
              <a:gd name="connsiteY15" fmla="*/ 3173083 h 5806634"/>
              <a:gd name="connsiteX16" fmla="*/ 3292845 w 5426043"/>
              <a:gd name="connsiteY16" fmla="*/ 3857018 h 5806634"/>
              <a:gd name="connsiteX17" fmla="*/ 3192806 w 5426043"/>
              <a:gd name="connsiteY17" fmla="*/ 3606624 h 5806634"/>
              <a:gd name="connsiteX18" fmla="*/ 2932473 w 5426043"/>
              <a:gd name="connsiteY18" fmla="*/ 2724036 h 5806634"/>
              <a:gd name="connsiteX19" fmla="*/ 2399382 w 5426043"/>
              <a:gd name="connsiteY19" fmla="*/ 1393179 h 5806634"/>
              <a:gd name="connsiteX20" fmla="*/ 1918061 w 5426043"/>
              <a:gd name="connsiteY20" fmla="*/ 334605 h 5806634"/>
              <a:gd name="connsiteX21" fmla="*/ 1759700 w 5426043"/>
              <a:gd name="connsiteY21" fmla="*/ 46327 h 5806634"/>
              <a:gd name="connsiteX22" fmla="*/ 1504721 w 5426043"/>
              <a:gd name="connsiteY22" fmla="*/ 1179806 h 5806634"/>
              <a:gd name="connsiteX23" fmla="*/ 1919500 w 5426043"/>
              <a:gd name="connsiteY23" fmla="*/ 2508985 h 5806634"/>
              <a:gd name="connsiteX24" fmla="*/ 2511779 w 5426043"/>
              <a:gd name="connsiteY24" fmla="*/ 3676696 h 5806634"/>
              <a:gd name="connsiteX25" fmla="*/ 2507282 w 5426043"/>
              <a:gd name="connsiteY25" fmla="*/ 3842847 h 5806634"/>
              <a:gd name="connsiteX26" fmla="*/ 1259624 w 5426043"/>
              <a:gd name="connsiteY26" fmla="*/ 2329876 h 5806634"/>
              <a:gd name="connsiteX27" fmla="*/ 760003 w 5426043"/>
              <a:gd name="connsiteY27" fmla="*/ 1783121 h 5806634"/>
              <a:gd name="connsiteX28" fmla="*/ 213248 w 5426043"/>
              <a:gd name="connsiteY28" fmla="*/ 1274074 h 5806634"/>
              <a:gd name="connsiteX29" fmla="*/ 213248 w 5426043"/>
              <a:gd name="connsiteY29" fmla="*/ 1406049 h 5806634"/>
              <a:gd name="connsiteX30" fmla="*/ 694015 w 5426043"/>
              <a:gd name="connsiteY30" fmla="*/ 2744655 h 5806634"/>
              <a:gd name="connsiteX31" fmla="*/ 1253280 w 5426043"/>
              <a:gd name="connsiteY31" fmla="*/ 3774615 h 5806634"/>
              <a:gd name="connsiteX32" fmla="*/ 2015715 w 5426043"/>
              <a:gd name="connsiteY32" fmla="*/ 4415917 h 5806634"/>
              <a:gd name="connsiteX33" fmla="*/ 2631307 w 5426043"/>
              <a:gd name="connsiteY33" fmla="*/ 4738370 h 5806634"/>
              <a:gd name="connsiteX34" fmla="*/ 2175214 w 5426043"/>
              <a:gd name="connsiteY34" fmla="*/ 4769173 h 5806634"/>
              <a:gd name="connsiteX35" fmla="*/ 1502268 w 5426043"/>
              <a:gd name="connsiteY35" fmla="*/ 4555140 h 5806634"/>
              <a:gd name="connsiteX36" fmla="*/ 760003 w 5426043"/>
              <a:gd name="connsiteY36" fmla="*/ 3951286 h 5806634"/>
              <a:gd name="connsiteX37" fmla="*/ 260382 w 5426043"/>
              <a:gd name="connsiteY37" fmla="*/ 3055740 h 5806634"/>
              <a:gd name="connsiteX38" fmla="*/ 5859 w 5426043"/>
              <a:gd name="connsiteY38" fmla="*/ 2688094 h 5806634"/>
              <a:gd name="connsiteX39" fmla="*/ 109554 w 5426043"/>
              <a:gd name="connsiteY39" fmla="*/ 3281983 h 5806634"/>
              <a:gd name="connsiteX40" fmla="*/ 420638 w 5426043"/>
              <a:gd name="connsiteY40" fmla="*/ 4686577 h 5806634"/>
              <a:gd name="connsiteX41" fmla="*/ 967661 w 5426043"/>
              <a:gd name="connsiteY41" fmla="*/ 5270028 h 5806634"/>
              <a:gd name="connsiteX42" fmla="*/ 1523574 w 5426043"/>
              <a:gd name="connsiteY42" fmla="*/ 5525562 h 5806634"/>
              <a:gd name="connsiteX43" fmla="*/ 2471273 w 5426043"/>
              <a:gd name="connsiteY43" fmla="*/ 5605714 h 5806634"/>
              <a:gd name="connsiteX44" fmla="*/ 3242901 w 5426043"/>
              <a:gd name="connsiteY44" fmla="*/ 5427626 h 5806634"/>
              <a:gd name="connsiteX45" fmla="*/ 3409946 w 5426043"/>
              <a:gd name="connsiteY45" fmla="*/ 5523928 h 5806634"/>
              <a:gd name="connsiteX46" fmla="*/ 3504890 w 5426043"/>
              <a:gd name="connsiteY46" fmla="*/ 5806634 h 5806634"/>
              <a:gd name="connsiteX0" fmla="*/ 4361304 w 5426043"/>
              <a:gd name="connsiteY0" fmla="*/ 5609304 h 5806634"/>
              <a:gd name="connsiteX1" fmla="*/ 4231131 w 5426043"/>
              <a:gd name="connsiteY1" fmla="*/ 5215361 h 5806634"/>
              <a:gd name="connsiteX2" fmla="*/ 4286673 w 5426043"/>
              <a:gd name="connsiteY2" fmla="*/ 4899675 h 5806634"/>
              <a:gd name="connsiteX3" fmla="*/ 4689326 w 5426043"/>
              <a:gd name="connsiteY3" fmla="*/ 4520699 h 5806634"/>
              <a:gd name="connsiteX4" fmla="*/ 5058626 w 5426043"/>
              <a:gd name="connsiteY4" fmla="*/ 3564787 h 5806634"/>
              <a:gd name="connsiteX5" fmla="*/ 5416844 w 5426043"/>
              <a:gd name="connsiteY5" fmla="*/ 2499558 h 5806634"/>
              <a:gd name="connsiteX6" fmla="*/ 5253752 w 5426043"/>
              <a:gd name="connsiteY6" fmla="*/ 2511758 h 5806634"/>
              <a:gd name="connsiteX7" fmla="*/ 4564500 w 5426043"/>
              <a:gd name="connsiteY7" fmla="*/ 3073666 h 5806634"/>
              <a:gd name="connsiteX8" fmla="*/ 3980892 w 5426043"/>
              <a:gd name="connsiteY8" fmla="*/ 3974428 h 5806634"/>
              <a:gd name="connsiteX9" fmla="*/ 4040105 w 5426043"/>
              <a:gd name="connsiteY9" fmla="*/ 3319391 h 5806634"/>
              <a:gd name="connsiteX10" fmla="*/ 4281760 w 5426043"/>
              <a:gd name="connsiteY10" fmla="*/ 1853260 h 5806634"/>
              <a:gd name="connsiteX11" fmla="*/ 4416873 w 5426043"/>
              <a:gd name="connsiteY11" fmla="*/ 1147576 h 5806634"/>
              <a:gd name="connsiteX12" fmla="*/ 4484533 w 5426043"/>
              <a:gd name="connsiteY12" fmla="*/ 653647 h 5806634"/>
              <a:gd name="connsiteX13" fmla="*/ 4063391 w 5426043"/>
              <a:gd name="connsiteY13" fmla="*/ 1013087 h 5806634"/>
              <a:gd name="connsiteX14" fmla="*/ 3488008 w 5426043"/>
              <a:gd name="connsiteY14" fmla="*/ 2079410 h 5806634"/>
              <a:gd name="connsiteX15" fmla="*/ 3287203 w 5426043"/>
              <a:gd name="connsiteY15" fmla="*/ 3173083 h 5806634"/>
              <a:gd name="connsiteX16" fmla="*/ 3292845 w 5426043"/>
              <a:gd name="connsiteY16" fmla="*/ 3857018 h 5806634"/>
              <a:gd name="connsiteX17" fmla="*/ 3192806 w 5426043"/>
              <a:gd name="connsiteY17" fmla="*/ 3606624 h 5806634"/>
              <a:gd name="connsiteX18" fmla="*/ 2932473 w 5426043"/>
              <a:gd name="connsiteY18" fmla="*/ 2724036 h 5806634"/>
              <a:gd name="connsiteX19" fmla="*/ 2399382 w 5426043"/>
              <a:gd name="connsiteY19" fmla="*/ 1393179 h 5806634"/>
              <a:gd name="connsiteX20" fmla="*/ 1918061 w 5426043"/>
              <a:gd name="connsiteY20" fmla="*/ 334605 h 5806634"/>
              <a:gd name="connsiteX21" fmla="*/ 1759700 w 5426043"/>
              <a:gd name="connsiteY21" fmla="*/ 46327 h 5806634"/>
              <a:gd name="connsiteX22" fmla="*/ 1504721 w 5426043"/>
              <a:gd name="connsiteY22" fmla="*/ 1179806 h 5806634"/>
              <a:gd name="connsiteX23" fmla="*/ 1919500 w 5426043"/>
              <a:gd name="connsiteY23" fmla="*/ 2508985 h 5806634"/>
              <a:gd name="connsiteX24" fmla="*/ 2511779 w 5426043"/>
              <a:gd name="connsiteY24" fmla="*/ 3676696 h 5806634"/>
              <a:gd name="connsiteX25" fmla="*/ 2507282 w 5426043"/>
              <a:gd name="connsiteY25" fmla="*/ 3842847 h 5806634"/>
              <a:gd name="connsiteX26" fmla="*/ 1259624 w 5426043"/>
              <a:gd name="connsiteY26" fmla="*/ 2329876 h 5806634"/>
              <a:gd name="connsiteX27" fmla="*/ 760003 w 5426043"/>
              <a:gd name="connsiteY27" fmla="*/ 1783121 h 5806634"/>
              <a:gd name="connsiteX28" fmla="*/ 213248 w 5426043"/>
              <a:gd name="connsiteY28" fmla="*/ 1274074 h 5806634"/>
              <a:gd name="connsiteX29" fmla="*/ 213248 w 5426043"/>
              <a:gd name="connsiteY29" fmla="*/ 1406049 h 5806634"/>
              <a:gd name="connsiteX30" fmla="*/ 694015 w 5426043"/>
              <a:gd name="connsiteY30" fmla="*/ 2744655 h 5806634"/>
              <a:gd name="connsiteX31" fmla="*/ 1253280 w 5426043"/>
              <a:gd name="connsiteY31" fmla="*/ 3774615 h 5806634"/>
              <a:gd name="connsiteX32" fmla="*/ 2015715 w 5426043"/>
              <a:gd name="connsiteY32" fmla="*/ 4415917 h 5806634"/>
              <a:gd name="connsiteX33" fmla="*/ 2631307 w 5426043"/>
              <a:gd name="connsiteY33" fmla="*/ 4738370 h 5806634"/>
              <a:gd name="connsiteX34" fmla="*/ 2175214 w 5426043"/>
              <a:gd name="connsiteY34" fmla="*/ 4769173 h 5806634"/>
              <a:gd name="connsiteX35" fmla="*/ 1502268 w 5426043"/>
              <a:gd name="connsiteY35" fmla="*/ 4555140 h 5806634"/>
              <a:gd name="connsiteX36" fmla="*/ 760003 w 5426043"/>
              <a:gd name="connsiteY36" fmla="*/ 3951286 h 5806634"/>
              <a:gd name="connsiteX37" fmla="*/ 260382 w 5426043"/>
              <a:gd name="connsiteY37" fmla="*/ 3055740 h 5806634"/>
              <a:gd name="connsiteX38" fmla="*/ 5859 w 5426043"/>
              <a:gd name="connsiteY38" fmla="*/ 2688094 h 5806634"/>
              <a:gd name="connsiteX39" fmla="*/ 109554 w 5426043"/>
              <a:gd name="connsiteY39" fmla="*/ 3281983 h 5806634"/>
              <a:gd name="connsiteX40" fmla="*/ 420638 w 5426043"/>
              <a:gd name="connsiteY40" fmla="*/ 4686577 h 5806634"/>
              <a:gd name="connsiteX41" fmla="*/ 967661 w 5426043"/>
              <a:gd name="connsiteY41" fmla="*/ 5270028 h 5806634"/>
              <a:gd name="connsiteX42" fmla="*/ 1523574 w 5426043"/>
              <a:gd name="connsiteY42" fmla="*/ 5525562 h 5806634"/>
              <a:gd name="connsiteX43" fmla="*/ 2471273 w 5426043"/>
              <a:gd name="connsiteY43" fmla="*/ 5605714 h 5806634"/>
              <a:gd name="connsiteX44" fmla="*/ 3242901 w 5426043"/>
              <a:gd name="connsiteY44" fmla="*/ 5427626 h 5806634"/>
              <a:gd name="connsiteX45" fmla="*/ 3409946 w 5426043"/>
              <a:gd name="connsiteY45" fmla="*/ 5523928 h 5806634"/>
              <a:gd name="connsiteX46" fmla="*/ 3504890 w 5426043"/>
              <a:gd name="connsiteY46" fmla="*/ 5806634 h 5806634"/>
              <a:gd name="connsiteX0" fmla="*/ 4361304 w 5426043"/>
              <a:gd name="connsiteY0" fmla="*/ 5609304 h 5806634"/>
              <a:gd name="connsiteX1" fmla="*/ 4231131 w 5426043"/>
              <a:gd name="connsiteY1" fmla="*/ 5215361 h 5806634"/>
              <a:gd name="connsiteX2" fmla="*/ 4286673 w 5426043"/>
              <a:gd name="connsiteY2" fmla="*/ 4899675 h 5806634"/>
              <a:gd name="connsiteX3" fmla="*/ 4689326 w 5426043"/>
              <a:gd name="connsiteY3" fmla="*/ 4520699 h 5806634"/>
              <a:gd name="connsiteX4" fmla="*/ 5058626 w 5426043"/>
              <a:gd name="connsiteY4" fmla="*/ 3564787 h 5806634"/>
              <a:gd name="connsiteX5" fmla="*/ 5416844 w 5426043"/>
              <a:gd name="connsiteY5" fmla="*/ 2499558 h 5806634"/>
              <a:gd name="connsiteX6" fmla="*/ 5253752 w 5426043"/>
              <a:gd name="connsiteY6" fmla="*/ 2511758 h 5806634"/>
              <a:gd name="connsiteX7" fmla="*/ 4564500 w 5426043"/>
              <a:gd name="connsiteY7" fmla="*/ 3073666 h 5806634"/>
              <a:gd name="connsiteX8" fmla="*/ 3980892 w 5426043"/>
              <a:gd name="connsiteY8" fmla="*/ 3974428 h 5806634"/>
              <a:gd name="connsiteX9" fmla="*/ 4040105 w 5426043"/>
              <a:gd name="connsiteY9" fmla="*/ 3319391 h 5806634"/>
              <a:gd name="connsiteX10" fmla="*/ 4281760 w 5426043"/>
              <a:gd name="connsiteY10" fmla="*/ 1853260 h 5806634"/>
              <a:gd name="connsiteX11" fmla="*/ 4416873 w 5426043"/>
              <a:gd name="connsiteY11" fmla="*/ 1147576 h 5806634"/>
              <a:gd name="connsiteX12" fmla="*/ 4484533 w 5426043"/>
              <a:gd name="connsiteY12" fmla="*/ 653647 h 5806634"/>
              <a:gd name="connsiteX13" fmla="*/ 4063391 w 5426043"/>
              <a:gd name="connsiteY13" fmla="*/ 1013087 h 5806634"/>
              <a:gd name="connsiteX14" fmla="*/ 3488008 w 5426043"/>
              <a:gd name="connsiteY14" fmla="*/ 2079410 h 5806634"/>
              <a:gd name="connsiteX15" fmla="*/ 3287203 w 5426043"/>
              <a:gd name="connsiteY15" fmla="*/ 3173083 h 5806634"/>
              <a:gd name="connsiteX16" fmla="*/ 3292845 w 5426043"/>
              <a:gd name="connsiteY16" fmla="*/ 3857018 h 5806634"/>
              <a:gd name="connsiteX17" fmla="*/ 3192806 w 5426043"/>
              <a:gd name="connsiteY17" fmla="*/ 3606624 h 5806634"/>
              <a:gd name="connsiteX18" fmla="*/ 2932473 w 5426043"/>
              <a:gd name="connsiteY18" fmla="*/ 2724036 h 5806634"/>
              <a:gd name="connsiteX19" fmla="*/ 2399382 w 5426043"/>
              <a:gd name="connsiteY19" fmla="*/ 1393179 h 5806634"/>
              <a:gd name="connsiteX20" fmla="*/ 1918061 w 5426043"/>
              <a:gd name="connsiteY20" fmla="*/ 334605 h 5806634"/>
              <a:gd name="connsiteX21" fmla="*/ 1759700 w 5426043"/>
              <a:gd name="connsiteY21" fmla="*/ 46327 h 5806634"/>
              <a:gd name="connsiteX22" fmla="*/ 1504721 w 5426043"/>
              <a:gd name="connsiteY22" fmla="*/ 1179806 h 5806634"/>
              <a:gd name="connsiteX23" fmla="*/ 1919500 w 5426043"/>
              <a:gd name="connsiteY23" fmla="*/ 2508985 h 5806634"/>
              <a:gd name="connsiteX24" fmla="*/ 2511779 w 5426043"/>
              <a:gd name="connsiteY24" fmla="*/ 3676696 h 5806634"/>
              <a:gd name="connsiteX25" fmla="*/ 2507282 w 5426043"/>
              <a:gd name="connsiteY25" fmla="*/ 3842847 h 5806634"/>
              <a:gd name="connsiteX26" fmla="*/ 1259624 w 5426043"/>
              <a:gd name="connsiteY26" fmla="*/ 2329876 h 5806634"/>
              <a:gd name="connsiteX27" fmla="*/ 760003 w 5426043"/>
              <a:gd name="connsiteY27" fmla="*/ 1783121 h 5806634"/>
              <a:gd name="connsiteX28" fmla="*/ 213248 w 5426043"/>
              <a:gd name="connsiteY28" fmla="*/ 1274074 h 5806634"/>
              <a:gd name="connsiteX29" fmla="*/ 213248 w 5426043"/>
              <a:gd name="connsiteY29" fmla="*/ 1406049 h 5806634"/>
              <a:gd name="connsiteX30" fmla="*/ 694015 w 5426043"/>
              <a:gd name="connsiteY30" fmla="*/ 2744655 h 5806634"/>
              <a:gd name="connsiteX31" fmla="*/ 1253280 w 5426043"/>
              <a:gd name="connsiteY31" fmla="*/ 3774615 h 5806634"/>
              <a:gd name="connsiteX32" fmla="*/ 2015715 w 5426043"/>
              <a:gd name="connsiteY32" fmla="*/ 4415917 h 5806634"/>
              <a:gd name="connsiteX33" fmla="*/ 2631307 w 5426043"/>
              <a:gd name="connsiteY33" fmla="*/ 4738370 h 5806634"/>
              <a:gd name="connsiteX34" fmla="*/ 2175214 w 5426043"/>
              <a:gd name="connsiteY34" fmla="*/ 4769173 h 5806634"/>
              <a:gd name="connsiteX35" fmla="*/ 1502268 w 5426043"/>
              <a:gd name="connsiteY35" fmla="*/ 4555140 h 5806634"/>
              <a:gd name="connsiteX36" fmla="*/ 760003 w 5426043"/>
              <a:gd name="connsiteY36" fmla="*/ 3951286 h 5806634"/>
              <a:gd name="connsiteX37" fmla="*/ 260382 w 5426043"/>
              <a:gd name="connsiteY37" fmla="*/ 3055740 h 5806634"/>
              <a:gd name="connsiteX38" fmla="*/ 5859 w 5426043"/>
              <a:gd name="connsiteY38" fmla="*/ 2688094 h 5806634"/>
              <a:gd name="connsiteX39" fmla="*/ 109554 w 5426043"/>
              <a:gd name="connsiteY39" fmla="*/ 3281983 h 5806634"/>
              <a:gd name="connsiteX40" fmla="*/ 420638 w 5426043"/>
              <a:gd name="connsiteY40" fmla="*/ 4686577 h 5806634"/>
              <a:gd name="connsiteX41" fmla="*/ 967661 w 5426043"/>
              <a:gd name="connsiteY41" fmla="*/ 5270028 h 5806634"/>
              <a:gd name="connsiteX42" fmla="*/ 1523574 w 5426043"/>
              <a:gd name="connsiteY42" fmla="*/ 5525562 h 5806634"/>
              <a:gd name="connsiteX43" fmla="*/ 2471273 w 5426043"/>
              <a:gd name="connsiteY43" fmla="*/ 5605714 h 5806634"/>
              <a:gd name="connsiteX44" fmla="*/ 3242901 w 5426043"/>
              <a:gd name="connsiteY44" fmla="*/ 5427626 h 5806634"/>
              <a:gd name="connsiteX45" fmla="*/ 3409946 w 5426043"/>
              <a:gd name="connsiteY45" fmla="*/ 5523928 h 5806634"/>
              <a:gd name="connsiteX46" fmla="*/ 3504890 w 5426043"/>
              <a:gd name="connsiteY46" fmla="*/ 5806634 h 5806634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286673 w 5426043"/>
              <a:gd name="connsiteY2" fmla="*/ 4899675 h 5820250"/>
              <a:gd name="connsiteX3" fmla="*/ 4689326 w 5426043"/>
              <a:gd name="connsiteY3" fmla="*/ 452069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3980892 w 5426043"/>
              <a:gd name="connsiteY8" fmla="*/ 3974428 h 5820250"/>
              <a:gd name="connsiteX9" fmla="*/ 4040105 w 5426043"/>
              <a:gd name="connsiteY9" fmla="*/ 331939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286673 w 5426043"/>
              <a:gd name="connsiteY2" fmla="*/ 4899675 h 5820250"/>
              <a:gd name="connsiteX3" fmla="*/ 4689326 w 5426043"/>
              <a:gd name="connsiteY3" fmla="*/ 452069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3980892 w 5426043"/>
              <a:gd name="connsiteY8" fmla="*/ 3974428 h 5820250"/>
              <a:gd name="connsiteX9" fmla="*/ 4040105 w 5426043"/>
              <a:gd name="connsiteY9" fmla="*/ 331939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340194 w 5426043"/>
              <a:gd name="connsiteY2" fmla="*/ 4947008 h 5820250"/>
              <a:gd name="connsiteX3" fmla="*/ 4689326 w 5426043"/>
              <a:gd name="connsiteY3" fmla="*/ 452069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3980892 w 5426043"/>
              <a:gd name="connsiteY8" fmla="*/ 3974428 h 5820250"/>
              <a:gd name="connsiteX9" fmla="*/ 4040105 w 5426043"/>
              <a:gd name="connsiteY9" fmla="*/ 331939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385780 w 5426043"/>
              <a:gd name="connsiteY2" fmla="*/ 4979973 h 5820250"/>
              <a:gd name="connsiteX3" fmla="*/ 4689326 w 5426043"/>
              <a:gd name="connsiteY3" fmla="*/ 452069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3980892 w 5426043"/>
              <a:gd name="connsiteY8" fmla="*/ 3974428 h 5820250"/>
              <a:gd name="connsiteX9" fmla="*/ 4040105 w 5426043"/>
              <a:gd name="connsiteY9" fmla="*/ 331939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435951 w 5426043"/>
              <a:gd name="connsiteY2" fmla="*/ 4908219 h 5820250"/>
              <a:gd name="connsiteX3" fmla="*/ 4689326 w 5426043"/>
              <a:gd name="connsiteY3" fmla="*/ 452069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3980892 w 5426043"/>
              <a:gd name="connsiteY8" fmla="*/ 3974428 h 5820250"/>
              <a:gd name="connsiteX9" fmla="*/ 4040105 w 5426043"/>
              <a:gd name="connsiteY9" fmla="*/ 331939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435951 w 5426043"/>
              <a:gd name="connsiteY2" fmla="*/ 4908219 h 5820250"/>
              <a:gd name="connsiteX3" fmla="*/ 4689326 w 5426043"/>
              <a:gd name="connsiteY3" fmla="*/ 452069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3980892 w 5426043"/>
              <a:gd name="connsiteY8" fmla="*/ 3974428 h 5820250"/>
              <a:gd name="connsiteX9" fmla="*/ 4040105 w 5426043"/>
              <a:gd name="connsiteY9" fmla="*/ 331939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435951 w 5426043"/>
              <a:gd name="connsiteY2" fmla="*/ 4908219 h 5820250"/>
              <a:gd name="connsiteX3" fmla="*/ 4779546 w 5426043"/>
              <a:gd name="connsiteY3" fmla="*/ 449170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3980892 w 5426043"/>
              <a:gd name="connsiteY8" fmla="*/ 3974428 h 5820250"/>
              <a:gd name="connsiteX9" fmla="*/ 4040105 w 5426043"/>
              <a:gd name="connsiteY9" fmla="*/ 331939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435951 w 5426043"/>
              <a:gd name="connsiteY2" fmla="*/ 4908219 h 5820250"/>
              <a:gd name="connsiteX3" fmla="*/ 4779546 w 5426043"/>
              <a:gd name="connsiteY3" fmla="*/ 449170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4040534 w 5426043"/>
              <a:gd name="connsiteY8" fmla="*/ 4135949 h 5820250"/>
              <a:gd name="connsiteX9" fmla="*/ 4040105 w 5426043"/>
              <a:gd name="connsiteY9" fmla="*/ 331939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435951 w 5426043"/>
              <a:gd name="connsiteY2" fmla="*/ 4908219 h 5820250"/>
              <a:gd name="connsiteX3" fmla="*/ 4779546 w 5426043"/>
              <a:gd name="connsiteY3" fmla="*/ 449170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4046069 w 5426043"/>
              <a:gd name="connsiteY8" fmla="*/ 4126147 h 5820250"/>
              <a:gd name="connsiteX9" fmla="*/ 4040105 w 5426043"/>
              <a:gd name="connsiteY9" fmla="*/ 331939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435951 w 5426043"/>
              <a:gd name="connsiteY2" fmla="*/ 4908219 h 5820250"/>
              <a:gd name="connsiteX3" fmla="*/ 4779546 w 5426043"/>
              <a:gd name="connsiteY3" fmla="*/ 449170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4046069 w 5426043"/>
              <a:gd name="connsiteY8" fmla="*/ 4126147 h 5820250"/>
              <a:gd name="connsiteX9" fmla="*/ 4099905 w 5426043"/>
              <a:gd name="connsiteY9" fmla="*/ 329878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292845 w 5426043"/>
              <a:gd name="connsiteY16" fmla="*/ 3857018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304 w 5426043"/>
              <a:gd name="connsiteY0" fmla="*/ 5609304 h 5820250"/>
              <a:gd name="connsiteX1" fmla="*/ 4231131 w 5426043"/>
              <a:gd name="connsiteY1" fmla="*/ 5215361 h 5820250"/>
              <a:gd name="connsiteX2" fmla="*/ 4435951 w 5426043"/>
              <a:gd name="connsiteY2" fmla="*/ 4908219 h 5820250"/>
              <a:gd name="connsiteX3" fmla="*/ 4779546 w 5426043"/>
              <a:gd name="connsiteY3" fmla="*/ 4491709 h 5820250"/>
              <a:gd name="connsiteX4" fmla="*/ 5058626 w 5426043"/>
              <a:gd name="connsiteY4" fmla="*/ 3564787 h 5820250"/>
              <a:gd name="connsiteX5" fmla="*/ 5416844 w 5426043"/>
              <a:gd name="connsiteY5" fmla="*/ 2499558 h 5820250"/>
              <a:gd name="connsiteX6" fmla="*/ 5253752 w 5426043"/>
              <a:gd name="connsiteY6" fmla="*/ 2511758 h 5820250"/>
              <a:gd name="connsiteX7" fmla="*/ 4564500 w 5426043"/>
              <a:gd name="connsiteY7" fmla="*/ 3073666 h 5820250"/>
              <a:gd name="connsiteX8" fmla="*/ 4046069 w 5426043"/>
              <a:gd name="connsiteY8" fmla="*/ 4126147 h 5820250"/>
              <a:gd name="connsiteX9" fmla="*/ 4099905 w 5426043"/>
              <a:gd name="connsiteY9" fmla="*/ 3298781 h 5820250"/>
              <a:gd name="connsiteX10" fmla="*/ 4281760 w 5426043"/>
              <a:gd name="connsiteY10" fmla="*/ 1853260 h 5820250"/>
              <a:gd name="connsiteX11" fmla="*/ 4416873 w 5426043"/>
              <a:gd name="connsiteY11" fmla="*/ 1147576 h 5820250"/>
              <a:gd name="connsiteX12" fmla="*/ 4484533 w 5426043"/>
              <a:gd name="connsiteY12" fmla="*/ 653647 h 5820250"/>
              <a:gd name="connsiteX13" fmla="*/ 4063391 w 5426043"/>
              <a:gd name="connsiteY13" fmla="*/ 1013087 h 5820250"/>
              <a:gd name="connsiteX14" fmla="*/ 3488008 w 5426043"/>
              <a:gd name="connsiteY14" fmla="*/ 2079410 h 5820250"/>
              <a:gd name="connsiteX15" fmla="*/ 3287203 w 5426043"/>
              <a:gd name="connsiteY15" fmla="*/ 3173083 h 5820250"/>
              <a:gd name="connsiteX16" fmla="*/ 3311855 w 5426043"/>
              <a:gd name="connsiteY16" fmla="*/ 3851780 h 5820250"/>
              <a:gd name="connsiteX17" fmla="*/ 3192806 w 5426043"/>
              <a:gd name="connsiteY17" fmla="*/ 3606624 h 5820250"/>
              <a:gd name="connsiteX18" fmla="*/ 2932473 w 5426043"/>
              <a:gd name="connsiteY18" fmla="*/ 2724036 h 5820250"/>
              <a:gd name="connsiteX19" fmla="*/ 2399382 w 5426043"/>
              <a:gd name="connsiteY19" fmla="*/ 1393179 h 5820250"/>
              <a:gd name="connsiteX20" fmla="*/ 1918061 w 5426043"/>
              <a:gd name="connsiteY20" fmla="*/ 334605 h 5820250"/>
              <a:gd name="connsiteX21" fmla="*/ 1759700 w 5426043"/>
              <a:gd name="connsiteY21" fmla="*/ 46327 h 5820250"/>
              <a:gd name="connsiteX22" fmla="*/ 1504721 w 5426043"/>
              <a:gd name="connsiteY22" fmla="*/ 1179806 h 5820250"/>
              <a:gd name="connsiteX23" fmla="*/ 1919500 w 5426043"/>
              <a:gd name="connsiteY23" fmla="*/ 2508985 h 5820250"/>
              <a:gd name="connsiteX24" fmla="*/ 2511779 w 5426043"/>
              <a:gd name="connsiteY24" fmla="*/ 3676696 h 5820250"/>
              <a:gd name="connsiteX25" fmla="*/ 2507282 w 5426043"/>
              <a:gd name="connsiteY25" fmla="*/ 3842847 h 5820250"/>
              <a:gd name="connsiteX26" fmla="*/ 1259624 w 5426043"/>
              <a:gd name="connsiteY26" fmla="*/ 2329876 h 5820250"/>
              <a:gd name="connsiteX27" fmla="*/ 760003 w 5426043"/>
              <a:gd name="connsiteY27" fmla="*/ 1783121 h 5820250"/>
              <a:gd name="connsiteX28" fmla="*/ 213248 w 5426043"/>
              <a:gd name="connsiteY28" fmla="*/ 1274074 h 5820250"/>
              <a:gd name="connsiteX29" fmla="*/ 213248 w 5426043"/>
              <a:gd name="connsiteY29" fmla="*/ 1406049 h 5820250"/>
              <a:gd name="connsiteX30" fmla="*/ 694015 w 5426043"/>
              <a:gd name="connsiteY30" fmla="*/ 2744655 h 5820250"/>
              <a:gd name="connsiteX31" fmla="*/ 1253280 w 5426043"/>
              <a:gd name="connsiteY31" fmla="*/ 3774615 h 5820250"/>
              <a:gd name="connsiteX32" fmla="*/ 2015715 w 5426043"/>
              <a:gd name="connsiteY32" fmla="*/ 4415917 h 5820250"/>
              <a:gd name="connsiteX33" fmla="*/ 2631307 w 5426043"/>
              <a:gd name="connsiteY33" fmla="*/ 4738370 h 5820250"/>
              <a:gd name="connsiteX34" fmla="*/ 2175214 w 5426043"/>
              <a:gd name="connsiteY34" fmla="*/ 4769173 h 5820250"/>
              <a:gd name="connsiteX35" fmla="*/ 1502268 w 5426043"/>
              <a:gd name="connsiteY35" fmla="*/ 4555140 h 5820250"/>
              <a:gd name="connsiteX36" fmla="*/ 760003 w 5426043"/>
              <a:gd name="connsiteY36" fmla="*/ 3951286 h 5820250"/>
              <a:gd name="connsiteX37" fmla="*/ 260382 w 5426043"/>
              <a:gd name="connsiteY37" fmla="*/ 3055740 h 5820250"/>
              <a:gd name="connsiteX38" fmla="*/ 5859 w 5426043"/>
              <a:gd name="connsiteY38" fmla="*/ 2688094 h 5820250"/>
              <a:gd name="connsiteX39" fmla="*/ 109554 w 5426043"/>
              <a:gd name="connsiteY39" fmla="*/ 3281983 h 5820250"/>
              <a:gd name="connsiteX40" fmla="*/ 420638 w 5426043"/>
              <a:gd name="connsiteY40" fmla="*/ 4686577 h 5820250"/>
              <a:gd name="connsiteX41" fmla="*/ 967661 w 5426043"/>
              <a:gd name="connsiteY41" fmla="*/ 5270028 h 5820250"/>
              <a:gd name="connsiteX42" fmla="*/ 1523574 w 5426043"/>
              <a:gd name="connsiteY42" fmla="*/ 5525562 h 5820250"/>
              <a:gd name="connsiteX43" fmla="*/ 2471273 w 5426043"/>
              <a:gd name="connsiteY43" fmla="*/ 5605714 h 5820250"/>
              <a:gd name="connsiteX44" fmla="*/ 3242901 w 5426043"/>
              <a:gd name="connsiteY44" fmla="*/ 5427626 h 5820250"/>
              <a:gd name="connsiteX45" fmla="*/ 3409946 w 5426043"/>
              <a:gd name="connsiteY45" fmla="*/ 5523928 h 5820250"/>
              <a:gd name="connsiteX46" fmla="*/ 3455462 w 5426043"/>
              <a:gd name="connsiteY46" fmla="*/ 5820249 h 5820250"/>
              <a:gd name="connsiteX0" fmla="*/ 4361486 w 5426225"/>
              <a:gd name="connsiteY0" fmla="*/ 5609304 h 5820250"/>
              <a:gd name="connsiteX1" fmla="*/ 4231313 w 5426225"/>
              <a:gd name="connsiteY1" fmla="*/ 5215361 h 5820250"/>
              <a:gd name="connsiteX2" fmla="*/ 4436133 w 5426225"/>
              <a:gd name="connsiteY2" fmla="*/ 4908219 h 5820250"/>
              <a:gd name="connsiteX3" fmla="*/ 4779728 w 5426225"/>
              <a:gd name="connsiteY3" fmla="*/ 4491709 h 5820250"/>
              <a:gd name="connsiteX4" fmla="*/ 5058808 w 5426225"/>
              <a:gd name="connsiteY4" fmla="*/ 3564787 h 5820250"/>
              <a:gd name="connsiteX5" fmla="*/ 5417026 w 5426225"/>
              <a:gd name="connsiteY5" fmla="*/ 2499558 h 5820250"/>
              <a:gd name="connsiteX6" fmla="*/ 5253934 w 5426225"/>
              <a:gd name="connsiteY6" fmla="*/ 2511758 h 5820250"/>
              <a:gd name="connsiteX7" fmla="*/ 4564682 w 5426225"/>
              <a:gd name="connsiteY7" fmla="*/ 3073666 h 5820250"/>
              <a:gd name="connsiteX8" fmla="*/ 4046251 w 5426225"/>
              <a:gd name="connsiteY8" fmla="*/ 4126147 h 5820250"/>
              <a:gd name="connsiteX9" fmla="*/ 4100087 w 5426225"/>
              <a:gd name="connsiteY9" fmla="*/ 3298781 h 5820250"/>
              <a:gd name="connsiteX10" fmla="*/ 4281942 w 5426225"/>
              <a:gd name="connsiteY10" fmla="*/ 1853260 h 5820250"/>
              <a:gd name="connsiteX11" fmla="*/ 4417055 w 5426225"/>
              <a:gd name="connsiteY11" fmla="*/ 1147576 h 5820250"/>
              <a:gd name="connsiteX12" fmla="*/ 4484715 w 5426225"/>
              <a:gd name="connsiteY12" fmla="*/ 653647 h 5820250"/>
              <a:gd name="connsiteX13" fmla="*/ 4063573 w 5426225"/>
              <a:gd name="connsiteY13" fmla="*/ 1013087 h 5820250"/>
              <a:gd name="connsiteX14" fmla="*/ 3488190 w 5426225"/>
              <a:gd name="connsiteY14" fmla="*/ 2079410 h 5820250"/>
              <a:gd name="connsiteX15" fmla="*/ 3287385 w 5426225"/>
              <a:gd name="connsiteY15" fmla="*/ 3173083 h 5820250"/>
              <a:gd name="connsiteX16" fmla="*/ 3312037 w 5426225"/>
              <a:gd name="connsiteY16" fmla="*/ 3851780 h 5820250"/>
              <a:gd name="connsiteX17" fmla="*/ 3192988 w 5426225"/>
              <a:gd name="connsiteY17" fmla="*/ 3606624 h 5820250"/>
              <a:gd name="connsiteX18" fmla="*/ 2932655 w 5426225"/>
              <a:gd name="connsiteY18" fmla="*/ 2724036 h 5820250"/>
              <a:gd name="connsiteX19" fmla="*/ 2399564 w 5426225"/>
              <a:gd name="connsiteY19" fmla="*/ 1393179 h 5820250"/>
              <a:gd name="connsiteX20" fmla="*/ 1918243 w 5426225"/>
              <a:gd name="connsiteY20" fmla="*/ 334605 h 5820250"/>
              <a:gd name="connsiteX21" fmla="*/ 1759882 w 5426225"/>
              <a:gd name="connsiteY21" fmla="*/ 46327 h 5820250"/>
              <a:gd name="connsiteX22" fmla="*/ 1504903 w 5426225"/>
              <a:gd name="connsiteY22" fmla="*/ 1179806 h 5820250"/>
              <a:gd name="connsiteX23" fmla="*/ 1919682 w 5426225"/>
              <a:gd name="connsiteY23" fmla="*/ 2508985 h 5820250"/>
              <a:gd name="connsiteX24" fmla="*/ 2511961 w 5426225"/>
              <a:gd name="connsiteY24" fmla="*/ 3676696 h 5820250"/>
              <a:gd name="connsiteX25" fmla="*/ 2507464 w 5426225"/>
              <a:gd name="connsiteY25" fmla="*/ 3842847 h 5820250"/>
              <a:gd name="connsiteX26" fmla="*/ 1259806 w 5426225"/>
              <a:gd name="connsiteY26" fmla="*/ 2329876 h 5820250"/>
              <a:gd name="connsiteX27" fmla="*/ 760185 w 5426225"/>
              <a:gd name="connsiteY27" fmla="*/ 1783121 h 5820250"/>
              <a:gd name="connsiteX28" fmla="*/ 213430 w 5426225"/>
              <a:gd name="connsiteY28" fmla="*/ 1274074 h 5820250"/>
              <a:gd name="connsiteX29" fmla="*/ 213430 w 5426225"/>
              <a:gd name="connsiteY29" fmla="*/ 1406049 h 5820250"/>
              <a:gd name="connsiteX30" fmla="*/ 694197 w 5426225"/>
              <a:gd name="connsiteY30" fmla="*/ 2744655 h 5820250"/>
              <a:gd name="connsiteX31" fmla="*/ 1253462 w 5426225"/>
              <a:gd name="connsiteY31" fmla="*/ 3774615 h 5820250"/>
              <a:gd name="connsiteX32" fmla="*/ 2015897 w 5426225"/>
              <a:gd name="connsiteY32" fmla="*/ 4415917 h 5820250"/>
              <a:gd name="connsiteX33" fmla="*/ 2631489 w 5426225"/>
              <a:gd name="connsiteY33" fmla="*/ 4738370 h 5820250"/>
              <a:gd name="connsiteX34" fmla="*/ 2175396 w 5426225"/>
              <a:gd name="connsiteY34" fmla="*/ 4769173 h 5820250"/>
              <a:gd name="connsiteX35" fmla="*/ 1502450 w 5426225"/>
              <a:gd name="connsiteY35" fmla="*/ 4555140 h 5820250"/>
              <a:gd name="connsiteX36" fmla="*/ 760185 w 5426225"/>
              <a:gd name="connsiteY36" fmla="*/ 3951286 h 5820250"/>
              <a:gd name="connsiteX37" fmla="*/ 260564 w 5426225"/>
              <a:gd name="connsiteY37" fmla="*/ 3055740 h 5820250"/>
              <a:gd name="connsiteX38" fmla="*/ 6041 w 5426225"/>
              <a:gd name="connsiteY38" fmla="*/ 2688094 h 5820250"/>
              <a:gd name="connsiteX39" fmla="*/ 109736 w 5426225"/>
              <a:gd name="connsiteY39" fmla="*/ 3281983 h 5820250"/>
              <a:gd name="connsiteX40" fmla="*/ 437514 w 5426225"/>
              <a:gd name="connsiteY40" fmla="*/ 4566106 h 5820250"/>
              <a:gd name="connsiteX41" fmla="*/ 967843 w 5426225"/>
              <a:gd name="connsiteY41" fmla="*/ 5270028 h 5820250"/>
              <a:gd name="connsiteX42" fmla="*/ 1523756 w 5426225"/>
              <a:gd name="connsiteY42" fmla="*/ 5525562 h 5820250"/>
              <a:gd name="connsiteX43" fmla="*/ 2471455 w 5426225"/>
              <a:gd name="connsiteY43" fmla="*/ 5605714 h 5820250"/>
              <a:gd name="connsiteX44" fmla="*/ 3243083 w 5426225"/>
              <a:gd name="connsiteY44" fmla="*/ 5427626 h 5820250"/>
              <a:gd name="connsiteX45" fmla="*/ 3410128 w 5426225"/>
              <a:gd name="connsiteY45" fmla="*/ 5523928 h 5820250"/>
              <a:gd name="connsiteX46" fmla="*/ 3455644 w 5426225"/>
              <a:gd name="connsiteY46" fmla="*/ 5820249 h 5820250"/>
              <a:gd name="connsiteX0" fmla="*/ 4361486 w 5426225"/>
              <a:gd name="connsiteY0" fmla="*/ 5609304 h 5820250"/>
              <a:gd name="connsiteX1" fmla="*/ 4231313 w 5426225"/>
              <a:gd name="connsiteY1" fmla="*/ 5215361 h 5820250"/>
              <a:gd name="connsiteX2" fmla="*/ 4436133 w 5426225"/>
              <a:gd name="connsiteY2" fmla="*/ 4908219 h 5820250"/>
              <a:gd name="connsiteX3" fmla="*/ 4779728 w 5426225"/>
              <a:gd name="connsiteY3" fmla="*/ 4491709 h 5820250"/>
              <a:gd name="connsiteX4" fmla="*/ 5058808 w 5426225"/>
              <a:gd name="connsiteY4" fmla="*/ 3564787 h 5820250"/>
              <a:gd name="connsiteX5" fmla="*/ 5417026 w 5426225"/>
              <a:gd name="connsiteY5" fmla="*/ 2499558 h 5820250"/>
              <a:gd name="connsiteX6" fmla="*/ 5253934 w 5426225"/>
              <a:gd name="connsiteY6" fmla="*/ 2511758 h 5820250"/>
              <a:gd name="connsiteX7" fmla="*/ 4564682 w 5426225"/>
              <a:gd name="connsiteY7" fmla="*/ 3073666 h 5820250"/>
              <a:gd name="connsiteX8" fmla="*/ 4046251 w 5426225"/>
              <a:gd name="connsiteY8" fmla="*/ 4126147 h 5820250"/>
              <a:gd name="connsiteX9" fmla="*/ 4100087 w 5426225"/>
              <a:gd name="connsiteY9" fmla="*/ 3298781 h 5820250"/>
              <a:gd name="connsiteX10" fmla="*/ 4281942 w 5426225"/>
              <a:gd name="connsiteY10" fmla="*/ 1853260 h 5820250"/>
              <a:gd name="connsiteX11" fmla="*/ 4417055 w 5426225"/>
              <a:gd name="connsiteY11" fmla="*/ 1147576 h 5820250"/>
              <a:gd name="connsiteX12" fmla="*/ 4484715 w 5426225"/>
              <a:gd name="connsiteY12" fmla="*/ 653647 h 5820250"/>
              <a:gd name="connsiteX13" fmla="*/ 4063573 w 5426225"/>
              <a:gd name="connsiteY13" fmla="*/ 1013087 h 5820250"/>
              <a:gd name="connsiteX14" fmla="*/ 3488190 w 5426225"/>
              <a:gd name="connsiteY14" fmla="*/ 2079410 h 5820250"/>
              <a:gd name="connsiteX15" fmla="*/ 3287385 w 5426225"/>
              <a:gd name="connsiteY15" fmla="*/ 3173083 h 5820250"/>
              <a:gd name="connsiteX16" fmla="*/ 3312037 w 5426225"/>
              <a:gd name="connsiteY16" fmla="*/ 3851780 h 5820250"/>
              <a:gd name="connsiteX17" fmla="*/ 3192988 w 5426225"/>
              <a:gd name="connsiteY17" fmla="*/ 3606624 h 5820250"/>
              <a:gd name="connsiteX18" fmla="*/ 2932655 w 5426225"/>
              <a:gd name="connsiteY18" fmla="*/ 2724036 h 5820250"/>
              <a:gd name="connsiteX19" fmla="*/ 2399564 w 5426225"/>
              <a:gd name="connsiteY19" fmla="*/ 1393179 h 5820250"/>
              <a:gd name="connsiteX20" fmla="*/ 1918243 w 5426225"/>
              <a:gd name="connsiteY20" fmla="*/ 334605 h 5820250"/>
              <a:gd name="connsiteX21" fmla="*/ 1759882 w 5426225"/>
              <a:gd name="connsiteY21" fmla="*/ 46327 h 5820250"/>
              <a:gd name="connsiteX22" fmla="*/ 1504903 w 5426225"/>
              <a:gd name="connsiteY22" fmla="*/ 1179806 h 5820250"/>
              <a:gd name="connsiteX23" fmla="*/ 1919682 w 5426225"/>
              <a:gd name="connsiteY23" fmla="*/ 2508985 h 5820250"/>
              <a:gd name="connsiteX24" fmla="*/ 2511961 w 5426225"/>
              <a:gd name="connsiteY24" fmla="*/ 3676696 h 5820250"/>
              <a:gd name="connsiteX25" fmla="*/ 2507464 w 5426225"/>
              <a:gd name="connsiteY25" fmla="*/ 3842847 h 5820250"/>
              <a:gd name="connsiteX26" fmla="*/ 1259806 w 5426225"/>
              <a:gd name="connsiteY26" fmla="*/ 2329876 h 5820250"/>
              <a:gd name="connsiteX27" fmla="*/ 760185 w 5426225"/>
              <a:gd name="connsiteY27" fmla="*/ 1783121 h 5820250"/>
              <a:gd name="connsiteX28" fmla="*/ 213430 w 5426225"/>
              <a:gd name="connsiteY28" fmla="*/ 1274074 h 5820250"/>
              <a:gd name="connsiteX29" fmla="*/ 213430 w 5426225"/>
              <a:gd name="connsiteY29" fmla="*/ 1406049 h 5820250"/>
              <a:gd name="connsiteX30" fmla="*/ 694197 w 5426225"/>
              <a:gd name="connsiteY30" fmla="*/ 2744655 h 5820250"/>
              <a:gd name="connsiteX31" fmla="*/ 1253462 w 5426225"/>
              <a:gd name="connsiteY31" fmla="*/ 3774615 h 5820250"/>
              <a:gd name="connsiteX32" fmla="*/ 2015897 w 5426225"/>
              <a:gd name="connsiteY32" fmla="*/ 4415917 h 5820250"/>
              <a:gd name="connsiteX33" fmla="*/ 2631489 w 5426225"/>
              <a:gd name="connsiteY33" fmla="*/ 4738370 h 5820250"/>
              <a:gd name="connsiteX34" fmla="*/ 2175396 w 5426225"/>
              <a:gd name="connsiteY34" fmla="*/ 4769173 h 5820250"/>
              <a:gd name="connsiteX35" fmla="*/ 1502450 w 5426225"/>
              <a:gd name="connsiteY35" fmla="*/ 4555140 h 5820250"/>
              <a:gd name="connsiteX36" fmla="*/ 760185 w 5426225"/>
              <a:gd name="connsiteY36" fmla="*/ 3951286 h 5820250"/>
              <a:gd name="connsiteX37" fmla="*/ 260564 w 5426225"/>
              <a:gd name="connsiteY37" fmla="*/ 3055740 h 5820250"/>
              <a:gd name="connsiteX38" fmla="*/ 6041 w 5426225"/>
              <a:gd name="connsiteY38" fmla="*/ 2688094 h 5820250"/>
              <a:gd name="connsiteX39" fmla="*/ 109736 w 5426225"/>
              <a:gd name="connsiteY39" fmla="*/ 3281983 h 5820250"/>
              <a:gd name="connsiteX40" fmla="*/ 437514 w 5426225"/>
              <a:gd name="connsiteY40" fmla="*/ 4566106 h 5820250"/>
              <a:gd name="connsiteX41" fmla="*/ 1523756 w 5426225"/>
              <a:gd name="connsiteY41" fmla="*/ 5525562 h 5820250"/>
              <a:gd name="connsiteX42" fmla="*/ 2471455 w 5426225"/>
              <a:gd name="connsiteY42" fmla="*/ 5605714 h 5820250"/>
              <a:gd name="connsiteX43" fmla="*/ 3243083 w 5426225"/>
              <a:gd name="connsiteY43" fmla="*/ 5427626 h 5820250"/>
              <a:gd name="connsiteX44" fmla="*/ 3410128 w 5426225"/>
              <a:gd name="connsiteY44" fmla="*/ 5523928 h 5820250"/>
              <a:gd name="connsiteX45" fmla="*/ 3455644 w 5426225"/>
              <a:gd name="connsiteY45" fmla="*/ 5820249 h 582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426225" h="5820250">
                <a:moveTo>
                  <a:pt x="4361486" y="5609304"/>
                </a:moveTo>
                <a:cubicBezTo>
                  <a:pt x="4290845" y="5425964"/>
                  <a:pt x="4218872" y="5332208"/>
                  <a:pt x="4231313" y="5215361"/>
                </a:cubicBezTo>
                <a:cubicBezTo>
                  <a:pt x="4243754" y="5098514"/>
                  <a:pt x="4344731" y="5028828"/>
                  <a:pt x="4436133" y="4908219"/>
                </a:cubicBezTo>
                <a:cubicBezTo>
                  <a:pt x="4527536" y="4787610"/>
                  <a:pt x="4675949" y="4715614"/>
                  <a:pt x="4779728" y="4491709"/>
                </a:cubicBezTo>
                <a:cubicBezTo>
                  <a:pt x="4883507" y="4267804"/>
                  <a:pt x="4952592" y="3896812"/>
                  <a:pt x="5058808" y="3564787"/>
                </a:cubicBezTo>
                <a:cubicBezTo>
                  <a:pt x="5165024" y="3232762"/>
                  <a:pt x="5384505" y="2675063"/>
                  <a:pt x="5417026" y="2499558"/>
                </a:cubicBezTo>
                <a:cubicBezTo>
                  <a:pt x="5449547" y="2324053"/>
                  <a:pt x="5395991" y="2416073"/>
                  <a:pt x="5253934" y="2511758"/>
                </a:cubicBezTo>
                <a:cubicBezTo>
                  <a:pt x="5111877" y="2607443"/>
                  <a:pt x="4765963" y="2804601"/>
                  <a:pt x="4564682" y="3073666"/>
                </a:cubicBezTo>
                <a:cubicBezTo>
                  <a:pt x="4363402" y="3342731"/>
                  <a:pt x="4123683" y="4088628"/>
                  <a:pt x="4046251" y="4126147"/>
                </a:cubicBezTo>
                <a:cubicBezTo>
                  <a:pt x="3968819" y="4163666"/>
                  <a:pt x="4060805" y="3677596"/>
                  <a:pt x="4100087" y="3298781"/>
                </a:cubicBezTo>
                <a:cubicBezTo>
                  <a:pt x="4139369" y="2919967"/>
                  <a:pt x="4229114" y="2211794"/>
                  <a:pt x="4281942" y="1853260"/>
                </a:cubicBezTo>
                <a:cubicBezTo>
                  <a:pt x="4334770" y="1494726"/>
                  <a:pt x="4383260" y="1347511"/>
                  <a:pt x="4417055" y="1147576"/>
                </a:cubicBezTo>
                <a:cubicBezTo>
                  <a:pt x="4450850" y="947641"/>
                  <a:pt x="4543629" y="676062"/>
                  <a:pt x="4484715" y="653647"/>
                </a:cubicBezTo>
                <a:cubicBezTo>
                  <a:pt x="4425801" y="631232"/>
                  <a:pt x="4229660" y="775460"/>
                  <a:pt x="4063573" y="1013087"/>
                </a:cubicBezTo>
                <a:cubicBezTo>
                  <a:pt x="3897486" y="1250714"/>
                  <a:pt x="3617555" y="1719411"/>
                  <a:pt x="3488190" y="2079410"/>
                </a:cubicBezTo>
                <a:cubicBezTo>
                  <a:pt x="3358825" y="2439409"/>
                  <a:pt x="3316744" y="2877688"/>
                  <a:pt x="3287385" y="3173083"/>
                </a:cubicBezTo>
                <a:cubicBezTo>
                  <a:pt x="3258026" y="3468478"/>
                  <a:pt x="3327770" y="3779523"/>
                  <a:pt x="3312037" y="3851780"/>
                </a:cubicBezTo>
                <a:cubicBezTo>
                  <a:pt x="3296304" y="3924037"/>
                  <a:pt x="3256218" y="3794581"/>
                  <a:pt x="3192988" y="3606624"/>
                </a:cubicBezTo>
                <a:cubicBezTo>
                  <a:pt x="3129758" y="3418667"/>
                  <a:pt x="3064892" y="3092943"/>
                  <a:pt x="2932655" y="2724036"/>
                </a:cubicBezTo>
                <a:cubicBezTo>
                  <a:pt x="2800418" y="2355129"/>
                  <a:pt x="2568633" y="1791418"/>
                  <a:pt x="2399564" y="1393179"/>
                </a:cubicBezTo>
                <a:cubicBezTo>
                  <a:pt x="2230495" y="994941"/>
                  <a:pt x="2024857" y="559080"/>
                  <a:pt x="1918243" y="334605"/>
                </a:cubicBezTo>
                <a:cubicBezTo>
                  <a:pt x="1811629" y="110130"/>
                  <a:pt x="1828772" y="-94540"/>
                  <a:pt x="1759882" y="46327"/>
                </a:cubicBezTo>
                <a:cubicBezTo>
                  <a:pt x="1690992" y="187194"/>
                  <a:pt x="1478270" y="769363"/>
                  <a:pt x="1504903" y="1179806"/>
                </a:cubicBezTo>
                <a:cubicBezTo>
                  <a:pt x="1531536" y="1590249"/>
                  <a:pt x="1751839" y="2092837"/>
                  <a:pt x="1919682" y="2508985"/>
                </a:cubicBezTo>
                <a:cubicBezTo>
                  <a:pt x="2087525" y="2925133"/>
                  <a:pt x="2413997" y="3454386"/>
                  <a:pt x="2511961" y="3676696"/>
                </a:cubicBezTo>
                <a:cubicBezTo>
                  <a:pt x="2609925" y="3899006"/>
                  <a:pt x="2640198" y="3976933"/>
                  <a:pt x="2507464" y="3842847"/>
                </a:cubicBezTo>
                <a:cubicBezTo>
                  <a:pt x="2374730" y="3708761"/>
                  <a:pt x="1551019" y="2673164"/>
                  <a:pt x="1259806" y="2329876"/>
                </a:cubicBezTo>
                <a:cubicBezTo>
                  <a:pt x="968593" y="1986588"/>
                  <a:pt x="934581" y="1959088"/>
                  <a:pt x="760185" y="1783121"/>
                </a:cubicBezTo>
                <a:cubicBezTo>
                  <a:pt x="585789" y="1607154"/>
                  <a:pt x="304556" y="1336919"/>
                  <a:pt x="213430" y="1274074"/>
                </a:cubicBezTo>
                <a:cubicBezTo>
                  <a:pt x="122304" y="1211229"/>
                  <a:pt x="133302" y="1160952"/>
                  <a:pt x="213430" y="1406049"/>
                </a:cubicBezTo>
                <a:cubicBezTo>
                  <a:pt x="293558" y="1651146"/>
                  <a:pt x="520858" y="2349894"/>
                  <a:pt x="694197" y="2744655"/>
                </a:cubicBezTo>
                <a:cubicBezTo>
                  <a:pt x="867536" y="3139416"/>
                  <a:pt x="1033179" y="3496071"/>
                  <a:pt x="1253462" y="3774615"/>
                </a:cubicBezTo>
                <a:cubicBezTo>
                  <a:pt x="1473745" y="4053159"/>
                  <a:pt x="1786226" y="4255291"/>
                  <a:pt x="2015897" y="4415917"/>
                </a:cubicBezTo>
                <a:cubicBezTo>
                  <a:pt x="2245568" y="4576543"/>
                  <a:pt x="2599073" y="4704664"/>
                  <a:pt x="2631489" y="4738370"/>
                </a:cubicBezTo>
                <a:cubicBezTo>
                  <a:pt x="2663905" y="4772076"/>
                  <a:pt x="2363569" y="4799711"/>
                  <a:pt x="2175396" y="4769173"/>
                </a:cubicBezTo>
                <a:cubicBezTo>
                  <a:pt x="1987223" y="4738635"/>
                  <a:pt x="1738318" y="4691454"/>
                  <a:pt x="1502450" y="4555140"/>
                </a:cubicBezTo>
                <a:cubicBezTo>
                  <a:pt x="1266582" y="4418826"/>
                  <a:pt x="967166" y="4201186"/>
                  <a:pt x="760185" y="3951286"/>
                </a:cubicBezTo>
                <a:cubicBezTo>
                  <a:pt x="553204" y="3701386"/>
                  <a:pt x="386255" y="3266272"/>
                  <a:pt x="260564" y="3055740"/>
                </a:cubicBezTo>
                <a:cubicBezTo>
                  <a:pt x="134873" y="2845208"/>
                  <a:pt x="31179" y="2650387"/>
                  <a:pt x="6041" y="2688094"/>
                </a:cubicBezTo>
                <a:cubicBezTo>
                  <a:pt x="-19097" y="2725801"/>
                  <a:pt x="37824" y="2968981"/>
                  <a:pt x="109736" y="3281983"/>
                </a:cubicBezTo>
                <a:cubicBezTo>
                  <a:pt x="181648" y="3594985"/>
                  <a:pt x="201844" y="4192176"/>
                  <a:pt x="437514" y="4566106"/>
                </a:cubicBezTo>
                <a:cubicBezTo>
                  <a:pt x="673184" y="4940036"/>
                  <a:pt x="1184766" y="5352294"/>
                  <a:pt x="1523756" y="5525562"/>
                </a:cubicBezTo>
                <a:cubicBezTo>
                  <a:pt x="1862746" y="5698830"/>
                  <a:pt x="2184900" y="5622037"/>
                  <a:pt x="2471455" y="5605714"/>
                </a:cubicBezTo>
                <a:cubicBezTo>
                  <a:pt x="2758010" y="5589391"/>
                  <a:pt x="3144000" y="5442008"/>
                  <a:pt x="3243083" y="5427626"/>
                </a:cubicBezTo>
                <a:cubicBezTo>
                  <a:pt x="3342166" y="5413244"/>
                  <a:pt x="3406420" y="5413989"/>
                  <a:pt x="3410128" y="5523928"/>
                </a:cubicBezTo>
                <a:cubicBezTo>
                  <a:pt x="3413836" y="5633867"/>
                  <a:pt x="3448772" y="5675021"/>
                  <a:pt x="3455644" y="5820249"/>
                </a:cubicBezTo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FAF2824-9327-8847-7361-737A1A329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292771">
            <a:off x="7926230" y="-331535"/>
            <a:ext cx="1255755" cy="1173836"/>
          </a:xfrm>
          <a:custGeom>
            <a:avLst/>
            <a:gdLst>
              <a:gd name="connsiteX0" fmla="*/ 1255755 w 1255755"/>
              <a:gd name="connsiteY0" fmla="*/ 385218 h 1173836"/>
              <a:gd name="connsiteX1" fmla="*/ 365831 w 1255755"/>
              <a:gd name="connsiteY1" fmla="*/ 1173836 h 1173836"/>
              <a:gd name="connsiteX2" fmla="*/ 329676 w 1255755"/>
              <a:gd name="connsiteY2" fmla="*/ 1139254 h 1173836"/>
              <a:gd name="connsiteX3" fmla="*/ 48865 w 1255755"/>
              <a:gd name="connsiteY3" fmla="*/ 740502 h 1173836"/>
              <a:gd name="connsiteX4" fmla="*/ 79173 w 1255755"/>
              <a:gd name="connsiteY4" fmla="*/ 0 h 1173836"/>
              <a:gd name="connsiteX5" fmla="*/ 1118536 w 1255755"/>
              <a:gd name="connsiteY5" fmla="*/ 310268 h 117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55755" h="1173836">
                <a:moveTo>
                  <a:pt x="1255755" y="385218"/>
                </a:moveTo>
                <a:lnTo>
                  <a:pt x="365831" y="1173836"/>
                </a:lnTo>
                <a:lnTo>
                  <a:pt x="329676" y="1139254"/>
                </a:lnTo>
                <a:cubicBezTo>
                  <a:pt x="184580" y="996948"/>
                  <a:pt x="152717" y="936388"/>
                  <a:pt x="48865" y="740502"/>
                </a:cubicBezTo>
                <a:cubicBezTo>
                  <a:pt x="-58562" y="527670"/>
                  <a:pt x="38779" y="101488"/>
                  <a:pt x="79173" y="0"/>
                </a:cubicBezTo>
                <a:cubicBezTo>
                  <a:pt x="285025" y="58693"/>
                  <a:pt x="757596" y="137240"/>
                  <a:pt x="1118536" y="31026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0D3FC3-2F3C-1C0F-73EB-15AA17C77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066692" flipH="1" flipV="1">
            <a:off x="-155284" y="1550916"/>
            <a:ext cx="1165013" cy="1468632"/>
          </a:xfrm>
          <a:custGeom>
            <a:avLst/>
            <a:gdLst>
              <a:gd name="connsiteX0" fmla="*/ 1004921 w 1165013"/>
              <a:gd name="connsiteY0" fmla="*/ 0 h 1468632"/>
              <a:gd name="connsiteX1" fmla="*/ 1127607 w 1165013"/>
              <a:gd name="connsiteY1" fmla="*/ 601856 h 1468632"/>
              <a:gd name="connsiteX2" fmla="*/ 1164992 w 1165013"/>
              <a:gd name="connsiteY2" fmla="*/ 913920 h 1468632"/>
              <a:gd name="connsiteX3" fmla="*/ 1029152 w 1165013"/>
              <a:gd name="connsiteY3" fmla="*/ 1295618 h 1468632"/>
              <a:gd name="connsiteX4" fmla="*/ 735765 w 1165013"/>
              <a:gd name="connsiteY4" fmla="*/ 1454250 h 1468632"/>
              <a:gd name="connsiteX5" fmla="*/ 279407 w 1165013"/>
              <a:gd name="connsiteY5" fmla="*/ 1406860 h 1468632"/>
              <a:gd name="connsiteX6" fmla="*/ 59400 w 1165013"/>
              <a:gd name="connsiteY6" fmla="*/ 974092 h 1468632"/>
              <a:gd name="connsiteX7" fmla="*/ 3062 w 1165013"/>
              <a:gd name="connsiteY7" fmla="*/ 722165 h 1468632"/>
              <a:gd name="connsiteX8" fmla="*/ 0 w 1165013"/>
              <a:gd name="connsiteY8" fmla="*/ 707229 h 1468632"/>
              <a:gd name="connsiteX9" fmla="*/ 246541 w 1165013"/>
              <a:gd name="connsiteY9" fmla="*/ 465419 h 1468632"/>
              <a:gd name="connsiteX10" fmla="*/ 252602 w 1165013"/>
              <a:gd name="connsiteY10" fmla="*/ 472419 h 1468632"/>
              <a:gd name="connsiteX11" fmla="*/ 629072 w 1165013"/>
              <a:gd name="connsiteY11" fmla="*/ 965282 h 14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5013" h="1468632">
                <a:moveTo>
                  <a:pt x="1004921" y="0"/>
                </a:moveTo>
                <a:cubicBezTo>
                  <a:pt x="1055419" y="254754"/>
                  <a:pt x="1103259" y="367035"/>
                  <a:pt x="1127607" y="601856"/>
                </a:cubicBezTo>
                <a:lnTo>
                  <a:pt x="1164992" y="913920"/>
                </a:lnTo>
                <a:cubicBezTo>
                  <a:pt x="1165934" y="1121761"/>
                  <a:pt x="1136859" y="1174491"/>
                  <a:pt x="1029152" y="1295618"/>
                </a:cubicBezTo>
                <a:cubicBezTo>
                  <a:pt x="963802" y="1377754"/>
                  <a:pt x="860723" y="1435710"/>
                  <a:pt x="735765" y="1454250"/>
                </a:cubicBezTo>
                <a:cubicBezTo>
                  <a:pt x="610808" y="1472790"/>
                  <a:pt x="392134" y="1486886"/>
                  <a:pt x="279407" y="1406860"/>
                </a:cubicBezTo>
                <a:cubicBezTo>
                  <a:pt x="166679" y="1326834"/>
                  <a:pt x="80494" y="1073644"/>
                  <a:pt x="59400" y="974092"/>
                </a:cubicBezTo>
                <a:cubicBezTo>
                  <a:pt x="44261" y="911974"/>
                  <a:pt x="24083" y="822380"/>
                  <a:pt x="3062" y="722165"/>
                </a:cubicBezTo>
                <a:lnTo>
                  <a:pt x="0" y="707229"/>
                </a:lnTo>
                <a:lnTo>
                  <a:pt x="246541" y="465419"/>
                </a:lnTo>
                <a:lnTo>
                  <a:pt x="252602" y="472419"/>
                </a:lnTo>
                <a:cubicBezTo>
                  <a:pt x="382453" y="631736"/>
                  <a:pt x="518006" y="829560"/>
                  <a:pt x="629072" y="96528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A2258C7-9B88-A72A-E975-4AA022151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141555">
            <a:off x="435817" y="3826082"/>
            <a:ext cx="1770305" cy="645935"/>
          </a:xfrm>
          <a:custGeom>
            <a:avLst/>
            <a:gdLst>
              <a:gd name="connsiteX0" fmla="*/ 77764 w 3260328"/>
              <a:gd name="connsiteY0" fmla="*/ 1037700 h 2099765"/>
              <a:gd name="connsiteX1" fmla="*/ 6059 w 3260328"/>
              <a:gd name="connsiteY1" fmla="*/ 999637 h 2099765"/>
              <a:gd name="connsiteX2" fmla="*/ 0 w 3260328"/>
              <a:gd name="connsiteY2" fmla="*/ 995566 h 2099765"/>
              <a:gd name="connsiteX3" fmla="*/ 724367 w 3260328"/>
              <a:gd name="connsiteY3" fmla="*/ 21583 h 2099765"/>
              <a:gd name="connsiteX4" fmla="*/ 782350 w 3260328"/>
              <a:gd name="connsiteY4" fmla="*/ 0 h 2099765"/>
              <a:gd name="connsiteX5" fmla="*/ 3260328 w 3260328"/>
              <a:gd name="connsiteY5" fmla="*/ 974255 h 2099765"/>
              <a:gd name="connsiteX6" fmla="*/ 3003455 w 3260328"/>
              <a:gd name="connsiteY6" fmla="*/ 2099765 h 2099765"/>
              <a:gd name="connsiteX7" fmla="*/ 1122761 w 3260328"/>
              <a:gd name="connsiteY7" fmla="*/ 1327497 h 2099765"/>
              <a:gd name="connsiteX8" fmla="*/ 77764 w 3260328"/>
              <a:gd name="connsiteY8" fmla="*/ 1037700 h 2099765"/>
              <a:gd name="connsiteX0" fmla="*/ 71705 w 3254269"/>
              <a:gd name="connsiteY0" fmla="*/ 1037700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71705 w 3254269"/>
              <a:gd name="connsiteY8" fmla="*/ 1037700 h 2099765"/>
              <a:gd name="connsiteX0" fmla="*/ 224731 w 3254269"/>
              <a:gd name="connsiteY0" fmla="*/ 1104531 h 2099765"/>
              <a:gd name="connsiteX1" fmla="*/ 0 w 3254269"/>
              <a:gd name="connsiteY1" fmla="*/ 999637 h 2099765"/>
              <a:gd name="connsiteX2" fmla="*/ 80319 w 3254269"/>
              <a:gd name="connsiteY2" fmla="*/ 867591 h 2099765"/>
              <a:gd name="connsiteX3" fmla="*/ 718308 w 3254269"/>
              <a:gd name="connsiteY3" fmla="*/ 21583 h 2099765"/>
              <a:gd name="connsiteX4" fmla="*/ 776291 w 3254269"/>
              <a:gd name="connsiteY4" fmla="*/ 0 h 2099765"/>
              <a:gd name="connsiteX5" fmla="*/ 3254269 w 3254269"/>
              <a:gd name="connsiteY5" fmla="*/ 974255 h 2099765"/>
              <a:gd name="connsiteX6" fmla="*/ 2997396 w 3254269"/>
              <a:gd name="connsiteY6" fmla="*/ 2099765 h 2099765"/>
              <a:gd name="connsiteX7" fmla="*/ 1116702 w 3254269"/>
              <a:gd name="connsiteY7" fmla="*/ 1327497 h 2099765"/>
              <a:gd name="connsiteX8" fmla="*/ 224731 w 3254269"/>
              <a:gd name="connsiteY8" fmla="*/ 1104531 h 2099765"/>
              <a:gd name="connsiteX0" fmla="*/ 182169 w 3211707"/>
              <a:gd name="connsiteY0" fmla="*/ 1104531 h 2099765"/>
              <a:gd name="connsiteX1" fmla="*/ 37757 w 3211707"/>
              <a:gd name="connsiteY1" fmla="*/ 867591 h 2099765"/>
              <a:gd name="connsiteX2" fmla="*/ 675746 w 3211707"/>
              <a:gd name="connsiteY2" fmla="*/ 21583 h 2099765"/>
              <a:gd name="connsiteX3" fmla="*/ 733729 w 3211707"/>
              <a:gd name="connsiteY3" fmla="*/ 0 h 2099765"/>
              <a:gd name="connsiteX4" fmla="*/ 3211707 w 3211707"/>
              <a:gd name="connsiteY4" fmla="*/ 974255 h 2099765"/>
              <a:gd name="connsiteX5" fmla="*/ 2954834 w 3211707"/>
              <a:gd name="connsiteY5" fmla="*/ 2099765 h 2099765"/>
              <a:gd name="connsiteX6" fmla="*/ 1074140 w 3211707"/>
              <a:gd name="connsiteY6" fmla="*/ 1327497 h 2099765"/>
              <a:gd name="connsiteX7" fmla="*/ 182169 w 3211707"/>
              <a:gd name="connsiteY7" fmla="*/ 1104531 h 2099765"/>
              <a:gd name="connsiteX0" fmla="*/ 138006 w 3231017"/>
              <a:gd name="connsiteY0" fmla="*/ 977672 h 2099765"/>
              <a:gd name="connsiteX1" fmla="*/ 57067 w 3231017"/>
              <a:gd name="connsiteY1" fmla="*/ 867591 h 2099765"/>
              <a:gd name="connsiteX2" fmla="*/ 695056 w 3231017"/>
              <a:gd name="connsiteY2" fmla="*/ 21583 h 2099765"/>
              <a:gd name="connsiteX3" fmla="*/ 753039 w 3231017"/>
              <a:gd name="connsiteY3" fmla="*/ 0 h 2099765"/>
              <a:gd name="connsiteX4" fmla="*/ 3231017 w 3231017"/>
              <a:gd name="connsiteY4" fmla="*/ 974255 h 2099765"/>
              <a:gd name="connsiteX5" fmla="*/ 2974144 w 3231017"/>
              <a:gd name="connsiteY5" fmla="*/ 2099765 h 2099765"/>
              <a:gd name="connsiteX6" fmla="*/ 1093450 w 3231017"/>
              <a:gd name="connsiteY6" fmla="*/ 1327497 h 2099765"/>
              <a:gd name="connsiteX7" fmla="*/ 138006 w 3231017"/>
              <a:gd name="connsiteY7" fmla="*/ 977672 h 2099765"/>
              <a:gd name="connsiteX0" fmla="*/ 95473 w 3188484"/>
              <a:gd name="connsiteY0" fmla="*/ 977672 h 2099765"/>
              <a:gd name="connsiteX1" fmla="*/ 103577 w 3188484"/>
              <a:gd name="connsiteY1" fmla="*/ 722766 h 2099765"/>
              <a:gd name="connsiteX2" fmla="*/ 652523 w 3188484"/>
              <a:gd name="connsiteY2" fmla="*/ 21583 h 2099765"/>
              <a:gd name="connsiteX3" fmla="*/ 710506 w 3188484"/>
              <a:gd name="connsiteY3" fmla="*/ 0 h 2099765"/>
              <a:gd name="connsiteX4" fmla="*/ 3188484 w 3188484"/>
              <a:gd name="connsiteY4" fmla="*/ 974255 h 2099765"/>
              <a:gd name="connsiteX5" fmla="*/ 2931611 w 3188484"/>
              <a:gd name="connsiteY5" fmla="*/ 2099765 h 2099765"/>
              <a:gd name="connsiteX6" fmla="*/ 1050917 w 3188484"/>
              <a:gd name="connsiteY6" fmla="*/ 1327497 h 2099765"/>
              <a:gd name="connsiteX7" fmla="*/ 95473 w 3188484"/>
              <a:gd name="connsiteY7" fmla="*/ 977672 h 2099765"/>
              <a:gd name="connsiteX0" fmla="*/ 92795 w 3185806"/>
              <a:gd name="connsiteY0" fmla="*/ 977672 h 2099765"/>
              <a:gd name="connsiteX1" fmla="*/ 108517 w 3185806"/>
              <a:gd name="connsiteY1" fmla="*/ 762633 h 2099765"/>
              <a:gd name="connsiteX2" fmla="*/ 649845 w 3185806"/>
              <a:gd name="connsiteY2" fmla="*/ 21583 h 2099765"/>
              <a:gd name="connsiteX3" fmla="*/ 707828 w 3185806"/>
              <a:gd name="connsiteY3" fmla="*/ 0 h 2099765"/>
              <a:gd name="connsiteX4" fmla="*/ 3185806 w 3185806"/>
              <a:gd name="connsiteY4" fmla="*/ 974255 h 2099765"/>
              <a:gd name="connsiteX5" fmla="*/ 2928933 w 3185806"/>
              <a:gd name="connsiteY5" fmla="*/ 2099765 h 2099765"/>
              <a:gd name="connsiteX6" fmla="*/ 1048239 w 3185806"/>
              <a:gd name="connsiteY6" fmla="*/ 1327497 h 2099765"/>
              <a:gd name="connsiteX7" fmla="*/ 92795 w 3185806"/>
              <a:gd name="connsiteY7" fmla="*/ 977672 h 2099765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048239 w 3185806"/>
              <a:gd name="connsiteY6" fmla="*/ 1327497 h 1873776"/>
              <a:gd name="connsiteX7" fmla="*/ 92795 w 3185806"/>
              <a:gd name="connsiteY7" fmla="*/ 977672 h 1873776"/>
              <a:gd name="connsiteX0" fmla="*/ 92795 w 3185806"/>
              <a:gd name="connsiteY0" fmla="*/ 977672 h 1873776"/>
              <a:gd name="connsiteX1" fmla="*/ 108517 w 3185806"/>
              <a:gd name="connsiteY1" fmla="*/ 762633 h 1873776"/>
              <a:gd name="connsiteX2" fmla="*/ 649845 w 3185806"/>
              <a:gd name="connsiteY2" fmla="*/ 21583 h 1873776"/>
              <a:gd name="connsiteX3" fmla="*/ 707828 w 3185806"/>
              <a:gd name="connsiteY3" fmla="*/ 0 h 1873776"/>
              <a:gd name="connsiteX4" fmla="*/ 3185806 w 3185806"/>
              <a:gd name="connsiteY4" fmla="*/ 974255 h 1873776"/>
              <a:gd name="connsiteX5" fmla="*/ 3037775 w 3185806"/>
              <a:gd name="connsiteY5" fmla="*/ 1873776 h 1873776"/>
              <a:gd name="connsiteX6" fmla="*/ 1229887 w 3185806"/>
              <a:gd name="connsiteY6" fmla="*/ 1323405 h 1873776"/>
              <a:gd name="connsiteX7" fmla="*/ 92795 w 3185806"/>
              <a:gd name="connsiteY7" fmla="*/ 977672 h 1873776"/>
              <a:gd name="connsiteX0" fmla="*/ 92795 w 3185806"/>
              <a:gd name="connsiteY0" fmla="*/ 1034597 h 1930701"/>
              <a:gd name="connsiteX1" fmla="*/ 108517 w 3185806"/>
              <a:gd name="connsiteY1" fmla="*/ 819558 h 1930701"/>
              <a:gd name="connsiteX2" fmla="*/ 523031 w 3185806"/>
              <a:gd name="connsiteY2" fmla="*/ 0 h 1930701"/>
              <a:gd name="connsiteX3" fmla="*/ 707828 w 3185806"/>
              <a:gd name="connsiteY3" fmla="*/ 56925 h 1930701"/>
              <a:gd name="connsiteX4" fmla="*/ 3185806 w 3185806"/>
              <a:gd name="connsiteY4" fmla="*/ 1031180 h 1930701"/>
              <a:gd name="connsiteX5" fmla="*/ 3037775 w 3185806"/>
              <a:gd name="connsiteY5" fmla="*/ 1930701 h 1930701"/>
              <a:gd name="connsiteX6" fmla="*/ 1229887 w 3185806"/>
              <a:gd name="connsiteY6" fmla="*/ 1380330 h 1930701"/>
              <a:gd name="connsiteX7" fmla="*/ 92795 w 3185806"/>
              <a:gd name="connsiteY7" fmla="*/ 1034597 h 1930701"/>
              <a:gd name="connsiteX0" fmla="*/ 92795 w 3150904"/>
              <a:gd name="connsiteY0" fmla="*/ 1034597 h 1930701"/>
              <a:gd name="connsiteX1" fmla="*/ 108517 w 3150904"/>
              <a:gd name="connsiteY1" fmla="*/ 819558 h 1930701"/>
              <a:gd name="connsiteX2" fmla="*/ 523031 w 3150904"/>
              <a:gd name="connsiteY2" fmla="*/ 0 h 1930701"/>
              <a:gd name="connsiteX3" fmla="*/ 707828 w 3150904"/>
              <a:gd name="connsiteY3" fmla="*/ 56925 h 1930701"/>
              <a:gd name="connsiteX4" fmla="*/ 3150904 w 3150904"/>
              <a:gd name="connsiteY4" fmla="*/ 1207826 h 1930701"/>
              <a:gd name="connsiteX5" fmla="*/ 3037775 w 3150904"/>
              <a:gd name="connsiteY5" fmla="*/ 1930701 h 1930701"/>
              <a:gd name="connsiteX6" fmla="*/ 1229887 w 3150904"/>
              <a:gd name="connsiteY6" fmla="*/ 1380330 h 1930701"/>
              <a:gd name="connsiteX7" fmla="*/ 92795 w 3150904"/>
              <a:gd name="connsiteY7" fmla="*/ 1034597 h 1930701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34597 h 1931283"/>
              <a:gd name="connsiteX1" fmla="*/ 108517 w 3150904"/>
              <a:gd name="connsiteY1" fmla="*/ 819558 h 1931283"/>
              <a:gd name="connsiteX2" fmla="*/ 523031 w 3150904"/>
              <a:gd name="connsiteY2" fmla="*/ 0 h 1931283"/>
              <a:gd name="connsiteX3" fmla="*/ 707828 w 3150904"/>
              <a:gd name="connsiteY3" fmla="*/ 56925 h 1931283"/>
              <a:gd name="connsiteX4" fmla="*/ 3150904 w 3150904"/>
              <a:gd name="connsiteY4" fmla="*/ 1207826 h 1931283"/>
              <a:gd name="connsiteX5" fmla="*/ 3037775 w 3150904"/>
              <a:gd name="connsiteY5" fmla="*/ 1930701 h 1931283"/>
              <a:gd name="connsiteX6" fmla="*/ 1229887 w 3150904"/>
              <a:gd name="connsiteY6" fmla="*/ 1380330 h 1931283"/>
              <a:gd name="connsiteX7" fmla="*/ 92795 w 3150904"/>
              <a:gd name="connsiteY7" fmla="*/ 1034597 h 1931283"/>
              <a:gd name="connsiteX0" fmla="*/ 92795 w 3150904"/>
              <a:gd name="connsiteY0" fmla="*/ 1098133 h 1994819"/>
              <a:gd name="connsiteX1" fmla="*/ 108517 w 3150904"/>
              <a:gd name="connsiteY1" fmla="*/ 883094 h 1994819"/>
              <a:gd name="connsiteX2" fmla="*/ 453022 w 3150904"/>
              <a:gd name="connsiteY2" fmla="*/ 0 h 1994819"/>
              <a:gd name="connsiteX3" fmla="*/ 707828 w 3150904"/>
              <a:gd name="connsiteY3" fmla="*/ 120461 h 1994819"/>
              <a:gd name="connsiteX4" fmla="*/ 3150904 w 3150904"/>
              <a:gd name="connsiteY4" fmla="*/ 1271362 h 1994819"/>
              <a:gd name="connsiteX5" fmla="*/ 3037775 w 3150904"/>
              <a:gd name="connsiteY5" fmla="*/ 1994237 h 1994819"/>
              <a:gd name="connsiteX6" fmla="*/ 1229887 w 3150904"/>
              <a:gd name="connsiteY6" fmla="*/ 1443866 h 1994819"/>
              <a:gd name="connsiteX7" fmla="*/ 92795 w 3150904"/>
              <a:gd name="connsiteY7" fmla="*/ 1098133 h 1994819"/>
              <a:gd name="connsiteX0" fmla="*/ 59173 w 3117282"/>
              <a:gd name="connsiteY0" fmla="*/ 1098133 h 1994819"/>
              <a:gd name="connsiteX1" fmla="*/ 74895 w 3117282"/>
              <a:gd name="connsiteY1" fmla="*/ 883094 h 1994819"/>
              <a:gd name="connsiteX2" fmla="*/ 419400 w 3117282"/>
              <a:gd name="connsiteY2" fmla="*/ 0 h 1994819"/>
              <a:gd name="connsiteX3" fmla="*/ 674206 w 3117282"/>
              <a:gd name="connsiteY3" fmla="*/ 120461 h 1994819"/>
              <a:gd name="connsiteX4" fmla="*/ 3117282 w 3117282"/>
              <a:gd name="connsiteY4" fmla="*/ 1271362 h 1994819"/>
              <a:gd name="connsiteX5" fmla="*/ 3004153 w 3117282"/>
              <a:gd name="connsiteY5" fmla="*/ 1994237 h 1994819"/>
              <a:gd name="connsiteX6" fmla="*/ 1196265 w 3117282"/>
              <a:gd name="connsiteY6" fmla="*/ 1443866 h 1994819"/>
              <a:gd name="connsiteX7" fmla="*/ 59173 w 3117282"/>
              <a:gd name="connsiteY7" fmla="*/ 1098133 h 1994819"/>
              <a:gd name="connsiteX0" fmla="*/ 33984 w 3092093"/>
              <a:gd name="connsiteY0" fmla="*/ 1098133 h 1994819"/>
              <a:gd name="connsiteX1" fmla="*/ 49706 w 3092093"/>
              <a:gd name="connsiteY1" fmla="*/ 883094 h 1994819"/>
              <a:gd name="connsiteX2" fmla="*/ 394211 w 3092093"/>
              <a:gd name="connsiteY2" fmla="*/ 0 h 1994819"/>
              <a:gd name="connsiteX3" fmla="*/ 649017 w 3092093"/>
              <a:gd name="connsiteY3" fmla="*/ 120461 h 1994819"/>
              <a:gd name="connsiteX4" fmla="*/ 3092093 w 3092093"/>
              <a:gd name="connsiteY4" fmla="*/ 1271362 h 1994819"/>
              <a:gd name="connsiteX5" fmla="*/ 2978964 w 3092093"/>
              <a:gd name="connsiteY5" fmla="*/ 1994237 h 1994819"/>
              <a:gd name="connsiteX6" fmla="*/ 1171076 w 3092093"/>
              <a:gd name="connsiteY6" fmla="*/ 1443866 h 1994819"/>
              <a:gd name="connsiteX7" fmla="*/ 33984 w 3092093"/>
              <a:gd name="connsiteY7" fmla="*/ 1098133 h 1994819"/>
              <a:gd name="connsiteX0" fmla="*/ 77623 w 3074229"/>
              <a:gd name="connsiteY0" fmla="*/ 1127420 h 1994819"/>
              <a:gd name="connsiteX1" fmla="*/ 31842 w 3074229"/>
              <a:gd name="connsiteY1" fmla="*/ 883094 h 1994819"/>
              <a:gd name="connsiteX2" fmla="*/ 376347 w 3074229"/>
              <a:gd name="connsiteY2" fmla="*/ 0 h 1994819"/>
              <a:gd name="connsiteX3" fmla="*/ 631153 w 3074229"/>
              <a:gd name="connsiteY3" fmla="*/ 120461 h 1994819"/>
              <a:gd name="connsiteX4" fmla="*/ 3074229 w 3074229"/>
              <a:gd name="connsiteY4" fmla="*/ 1271362 h 1994819"/>
              <a:gd name="connsiteX5" fmla="*/ 2961100 w 3074229"/>
              <a:gd name="connsiteY5" fmla="*/ 1994237 h 1994819"/>
              <a:gd name="connsiteX6" fmla="*/ 1153212 w 3074229"/>
              <a:gd name="connsiteY6" fmla="*/ 1443866 h 1994819"/>
              <a:gd name="connsiteX7" fmla="*/ 77623 w 3074229"/>
              <a:gd name="connsiteY7" fmla="*/ 1127420 h 1994819"/>
              <a:gd name="connsiteX0" fmla="*/ 32339 w 3028945"/>
              <a:gd name="connsiteY0" fmla="*/ 1127420 h 1994819"/>
              <a:gd name="connsiteX1" fmla="*/ 50981 w 3028945"/>
              <a:gd name="connsiteY1" fmla="*/ 937929 h 1994819"/>
              <a:gd name="connsiteX2" fmla="*/ 331063 w 3028945"/>
              <a:gd name="connsiteY2" fmla="*/ 0 h 1994819"/>
              <a:gd name="connsiteX3" fmla="*/ 585869 w 3028945"/>
              <a:gd name="connsiteY3" fmla="*/ 120461 h 1994819"/>
              <a:gd name="connsiteX4" fmla="*/ 3028945 w 3028945"/>
              <a:gd name="connsiteY4" fmla="*/ 1271362 h 1994819"/>
              <a:gd name="connsiteX5" fmla="*/ 2915816 w 3028945"/>
              <a:gd name="connsiteY5" fmla="*/ 1994237 h 1994819"/>
              <a:gd name="connsiteX6" fmla="*/ 1107928 w 3028945"/>
              <a:gd name="connsiteY6" fmla="*/ 1443866 h 1994819"/>
              <a:gd name="connsiteX7" fmla="*/ 32339 w 3028945"/>
              <a:gd name="connsiteY7" fmla="*/ 1127420 h 1994819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994720"/>
              <a:gd name="connsiteX1" fmla="*/ 50981 w 3028945"/>
              <a:gd name="connsiteY1" fmla="*/ 937929 h 1994720"/>
              <a:gd name="connsiteX2" fmla="*/ 331063 w 3028945"/>
              <a:gd name="connsiteY2" fmla="*/ 0 h 1994720"/>
              <a:gd name="connsiteX3" fmla="*/ 585869 w 3028945"/>
              <a:gd name="connsiteY3" fmla="*/ 120461 h 1994720"/>
              <a:gd name="connsiteX4" fmla="*/ 3028945 w 3028945"/>
              <a:gd name="connsiteY4" fmla="*/ 1271362 h 1994720"/>
              <a:gd name="connsiteX5" fmla="*/ 2915816 w 3028945"/>
              <a:gd name="connsiteY5" fmla="*/ 1994237 h 1994720"/>
              <a:gd name="connsiteX6" fmla="*/ 1107928 w 3028945"/>
              <a:gd name="connsiteY6" fmla="*/ 1443866 h 1994720"/>
              <a:gd name="connsiteX7" fmla="*/ 32339 w 3028945"/>
              <a:gd name="connsiteY7" fmla="*/ 1127420 h 1994720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  <a:gd name="connsiteX0" fmla="*/ 32339 w 3028945"/>
              <a:gd name="connsiteY0" fmla="*/ 1127420 h 1887171"/>
              <a:gd name="connsiteX1" fmla="*/ 50981 w 3028945"/>
              <a:gd name="connsiteY1" fmla="*/ 937929 h 1887171"/>
              <a:gd name="connsiteX2" fmla="*/ 331063 w 3028945"/>
              <a:gd name="connsiteY2" fmla="*/ 0 h 1887171"/>
              <a:gd name="connsiteX3" fmla="*/ 585869 w 3028945"/>
              <a:gd name="connsiteY3" fmla="*/ 120461 h 1887171"/>
              <a:gd name="connsiteX4" fmla="*/ 3028945 w 3028945"/>
              <a:gd name="connsiteY4" fmla="*/ 1271362 h 1887171"/>
              <a:gd name="connsiteX5" fmla="*/ 2950602 w 3028945"/>
              <a:gd name="connsiteY5" fmla="*/ 1886587 h 1887171"/>
              <a:gd name="connsiteX6" fmla="*/ 1107928 w 3028945"/>
              <a:gd name="connsiteY6" fmla="*/ 1443866 h 1887171"/>
              <a:gd name="connsiteX7" fmla="*/ 32339 w 3028945"/>
              <a:gd name="connsiteY7" fmla="*/ 1127420 h 188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28945" h="1887171">
                <a:moveTo>
                  <a:pt x="32339" y="1127420"/>
                </a:moveTo>
                <a:cubicBezTo>
                  <a:pt x="4130" y="1083353"/>
                  <a:pt x="-31282" y="1118420"/>
                  <a:pt x="50981" y="937929"/>
                </a:cubicBezTo>
                <a:lnTo>
                  <a:pt x="331063" y="0"/>
                </a:lnTo>
                <a:lnTo>
                  <a:pt x="585869" y="120461"/>
                </a:lnTo>
                <a:cubicBezTo>
                  <a:pt x="1400228" y="504095"/>
                  <a:pt x="2950902" y="1184005"/>
                  <a:pt x="3028945" y="1271362"/>
                </a:cubicBezTo>
                <a:cubicBezTo>
                  <a:pt x="3020964" y="1405371"/>
                  <a:pt x="2978356" y="1906629"/>
                  <a:pt x="2950602" y="1886587"/>
                </a:cubicBezTo>
                <a:cubicBezTo>
                  <a:pt x="2885143" y="1892656"/>
                  <a:pt x="1496153" y="1670208"/>
                  <a:pt x="1107928" y="1443866"/>
                </a:cubicBezTo>
                <a:cubicBezTo>
                  <a:pt x="663959" y="1309296"/>
                  <a:pt x="281635" y="1245592"/>
                  <a:pt x="32339" y="112742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56CEA10-A0EA-554B-1EC9-4A75D3F82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111881">
            <a:off x="2098201" y="4327895"/>
            <a:ext cx="443638" cy="437609"/>
          </a:xfrm>
          <a:custGeom>
            <a:avLst/>
            <a:gdLst>
              <a:gd name="connsiteX0" fmla="*/ 845218 w 2601267"/>
              <a:gd name="connsiteY0" fmla="*/ 6508 h 3247197"/>
              <a:gd name="connsiteX1" fmla="*/ 666313 w 2601267"/>
              <a:gd name="connsiteY1" fmla="*/ 158908 h 3247197"/>
              <a:gd name="connsiteX2" fmla="*/ 778957 w 2601267"/>
              <a:gd name="connsiteY2" fmla="*/ 3213534 h 3247197"/>
              <a:gd name="connsiteX3" fmla="*/ 1415061 w 2601267"/>
              <a:gd name="connsiteY3" fmla="*/ 3240039 h 3247197"/>
              <a:gd name="connsiteX4" fmla="*/ 1965026 w 2601267"/>
              <a:gd name="connsiteY4" fmla="*/ 2994874 h 3247197"/>
              <a:gd name="connsiteX5" fmla="*/ 2521618 w 2601267"/>
              <a:gd name="connsiteY5" fmla="*/ 2179865 h 3247197"/>
              <a:gd name="connsiteX6" fmla="*/ 2601131 w 2601267"/>
              <a:gd name="connsiteY6" fmla="*/ 1722665 h 3247197"/>
              <a:gd name="connsiteX7" fmla="*/ 2501739 w 2601267"/>
              <a:gd name="connsiteY7" fmla="*/ 1238960 h 3247197"/>
              <a:gd name="connsiteX8" fmla="*/ 2276452 w 2601267"/>
              <a:gd name="connsiteY8" fmla="*/ 801639 h 3247197"/>
              <a:gd name="connsiteX9" fmla="*/ 1627096 w 2601267"/>
              <a:gd name="connsiteY9" fmla="*/ 198665 h 3247197"/>
              <a:gd name="connsiteX10" fmla="*/ 1415061 w 2601267"/>
              <a:gd name="connsiteY10" fmla="*/ 132404 h 3247197"/>
              <a:gd name="connsiteX11" fmla="*/ 1189774 w 2601267"/>
              <a:gd name="connsiteY11" fmla="*/ 79395 h 3247197"/>
              <a:gd name="connsiteX12" fmla="*/ 1024122 w 2601267"/>
              <a:gd name="connsiteY12" fmla="*/ 46265 h 3247197"/>
              <a:gd name="connsiteX13" fmla="*/ 878348 w 2601267"/>
              <a:gd name="connsiteY13" fmla="*/ 52891 h 3247197"/>
              <a:gd name="connsiteX14" fmla="*/ 818713 w 2601267"/>
              <a:gd name="connsiteY14" fmla="*/ 26387 h 3247197"/>
              <a:gd name="connsiteX15" fmla="*/ 845218 w 2601267"/>
              <a:gd name="connsiteY15" fmla="*/ 6508 h 3247197"/>
              <a:gd name="connsiteX0" fmla="*/ 1205667 w 2961716"/>
              <a:gd name="connsiteY0" fmla="*/ 75319 h 3445468"/>
              <a:gd name="connsiteX1" fmla="*/ 72605 w 2961716"/>
              <a:gd name="connsiteY1" fmla="*/ 1175249 h 3445468"/>
              <a:gd name="connsiteX2" fmla="*/ 1139406 w 2961716"/>
              <a:gd name="connsiteY2" fmla="*/ 3282345 h 3445468"/>
              <a:gd name="connsiteX3" fmla="*/ 1775510 w 2961716"/>
              <a:gd name="connsiteY3" fmla="*/ 3308850 h 3445468"/>
              <a:gd name="connsiteX4" fmla="*/ 2325475 w 2961716"/>
              <a:gd name="connsiteY4" fmla="*/ 3063685 h 3445468"/>
              <a:gd name="connsiteX5" fmla="*/ 2882067 w 2961716"/>
              <a:gd name="connsiteY5" fmla="*/ 2248676 h 3445468"/>
              <a:gd name="connsiteX6" fmla="*/ 2961580 w 2961716"/>
              <a:gd name="connsiteY6" fmla="*/ 1791476 h 3445468"/>
              <a:gd name="connsiteX7" fmla="*/ 2862188 w 2961716"/>
              <a:gd name="connsiteY7" fmla="*/ 1307771 h 3445468"/>
              <a:gd name="connsiteX8" fmla="*/ 2636901 w 2961716"/>
              <a:gd name="connsiteY8" fmla="*/ 870450 h 3445468"/>
              <a:gd name="connsiteX9" fmla="*/ 1987545 w 2961716"/>
              <a:gd name="connsiteY9" fmla="*/ 267476 h 3445468"/>
              <a:gd name="connsiteX10" fmla="*/ 1775510 w 2961716"/>
              <a:gd name="connsiteY10" fmla="*/ 201215 h 3445468"/>
              <a:gd name="connsiteX11" fmla="*/ 1550223 w 2961716"/>
              <a:gd name="connsiteY11" fmla="*/ 148206 h 3445468"/>
              <a:gd name="connsiteX12" fmla="*/ 1384571 w 2961716"/>
              <a:gd name="connsiteY12" fmla="*/ 115076 h 3445468"/>
              <a:gd name="connsiteX13" fmla="*/ 1238797 w 2961716"/>
              <a:gd name="connsiteY13" fmla="*/ 121702 h 3445468"/>
              <a:gd name="connsiteX14" fmla="*/ 1179162 w 2961716"/>
              <a:gd name="connsiteY14" fmla="*/ 95198 h 3445468"/>
              <a:gd name="connsiteX15" fmla="*/ 1205667 w 2961716"/>
              <a:gd name="connsiteY15" fmla="*/ 75319 h 3445468"/>
              <a:gd name="connsiteX0" fmla="*/ 1237442 w 2993491"/>
              <a:gd name="connsiteY0" fmla="*/ 75319 h 3308850"/>
              <a:gd name="connsiteX1" fmla="*/ 104380 w 2993491"/>
              <a:gd name="connsiteY1" fmla="*/ 1175249 h 3308850"/>
              <a:gd name="connsiteX2" fmla="*/ 243528 w 2993491"/>
              <a:gd name="connsiteY2" fmla="*/ 2878153 h 3308850"/>
              <a:gd name="connsiteX3" fmla="*/ 1807285 w 2993491"/>
              <a:gd name="connsiteY3" fmla="*/ 3308850 h 3308850"/>
              <a:gd name="connsiteX4" fmla="*/ 2357250 w 2993491"/>
              <a:gd name="connsiteY4" fmla="*/ 3063685 h 3308850"/>
              <a:gd name="connsiteX5" fmla="*/ 2913842 w 2993491"/>
              <a:gd name="connsiteY5" fmla="*/ 2248676 h 3308850"/>
              <a:gd name="connsiteX6" fmla="*/ 2993355 w 2993491"/>
              <a:gd name="connsiteY6" fmla="*/ 1791476 h 3308850"/>
              <a:gd name="connsiteX7" fmla="*/ 2893963 w 2993491"/>
              <a:gd name="connsiteY7" fmla="*/ 1307771 h 3308850"/>
              <a:gd name="connsiteX8" fmla="*/ 2668676 w 2993491"/>
              <a:gd name="connsiteY8" fmla="*/ 870450 h 3308850"/>
              <a:gd name="connsiteX9" fmla="*/ 2019320 w 2993491"/>
              <a:gd name="connsiteY9" fmla="*/ 267476 h 3308850"/>
              <a:gd name="connsiteX10" fmla="*/ 1807285 w 2993491"/>
              <a:gd name="connsiteY10" fmla="*/ 201215 h 3308850"/>
              <a:gd name="connsiteX11" fmla="*/ 1581998 w 2993491"/>
              <a:gd name="connsiteY11" fmla="*/ 148206 h 3308850"/>
              <a:gd name="connsiteX12" fmla="*/ 1416346 w 2993491"/>
              <a:gd name="connsiteY12" fmla="*/ 115076 h 3308850"/>
              <a:gd name="connsiteX13" fmla="*/ 1270572 w 2993491"/>
              <a:gd name="connsiteY13" fmla="*/ 121702 h 3308850"/>
              <a:gd name="connsiteX14" fmla="*/ 1210937 w 2993491"/>
              <a:gd name="connsiteY14" fmla="*/ 95198 h 3308850"/>
              <a:gd name="connsiteX15" fmla="*/ 1237442 w 2993491"/>
              <a:gd name="connsiteY15" fmla="*/ 75319 h 3308850"/>
              <a:gd name="connsiteX0" fmla="*/ 1209047 w 2991601"/>
              <a:gd name="connsiteY0" fmla="*/ 0 h 3213652"/>
              <a:gd name="connsiteX1" fmla="*/ 102490 w 2991601"/>
              <a:gd name="connsiteY1" fmla="*/ 1080051 h 3213652"/>
              <a:gd name="connsiteX2" fmla="*/ 241638 w 2991601"/>
              <a:gd name="connsiteY2" fmla="*/ 2782955 h 3213652"/>
              <a:gd name="connsiteX3" fmla="*/ 1805395 w 2991601"/>
              <a:gd name="connsiteY3" fmla="*/ 3213652 h 3213652"/>
              <a:gd name="connsiteX4" fmla="*/ 2355360 w 2991601"/>
              <a:gd name="connsiteY4" fmla="*/ 2968487 h 3213652"/>
              <a:gd name="connsiteX5" fmla="*/ 2911952 w 2991601"/>
              <a:gd name="connsiteY5" fmla="*/ 2153478 h 3213652"/>
              <a:gd name="connsiteX6" fmla="*/ 2991465 w 2991601"/>
              <a:gd name="connsiteY6" fmla="*/ 1696278 h 3213652"/>
              <a:gd name="connsiteX7" fmla="*/ 2892073 w 2991601"/>
              <a:gd name="connsiteY7" fmla="*/ 1212573 h 3213652"/>
              <a:gd name="connsiteX8" fmla="*/ 2666786 w 2991601"/>
              <a:gd name="connsiteY8" fmla="*/ 775252 h 3213652"/>
              <a:gd name="connsiteX9" fmla="*/ 2017430 w 2991601"/>
              <a:gd name="connsiteY9" fmla="*/ 172278 h 3213652"/>
              <a:gd name="connsiteX10" fmla="*/ 1805395 w 2991601"/>
              <a:gd name="connsiteY10" fmla="*/ 106017 h 3213652"/>
              <a:gd name="connsiteX11" fmla="*/ 1580108 w 2991601"/>
              <a:gd name="connsiteY11" fmla="*/ 53008 h 3213652"/>
              <a:gd name="connsiteX12" fmla="*/ 1414456 w 2991601"/>
              <a:gd name="connsiteY12" fmla="*/ 19878 h 3213652"/>
              <a:gd name="connsiteX13" fmla="*/ 1268682 w 2991601"/>
              <a:gd name="connsiteY13" fmla="*/ 26504 h 3213652"/>
              <a:gd name="connsiteX14" fmla="*/ 1209047 w 2991601"/>
              <a:gd name="connsiteY14" fmla="*/ 0 h 3213652"/>
              <a:gd name="connsiteX0" fmla="*/ 564076 w 2949603"/>
              <a:gd name="connsiteY0" fmla="*/ 153160 h 3201160"/>
              <a:gd name="connsiteX1" fmla="*/ 60492 w 2949603"/>
              <a:gd name="connsiteY1" fmla="*/ 1067559 h 3201160"/>
              <a:gd name="connsiteX2" fmla="*/ 199640 w 2949603"/>
              <a:gd name="connsiteY2" fmla="*/ 2770463 h 3201160"/>
              <a:gd name="connsiteX3" fmla="*/ 1763397 w 2949603"/>
              <a:gd name="connsiteY3" fmla="*/ 3201160 h 3201160"/>
              <a:gd name="connsiteX4" fmla="*/ 2313362 w 2949603"/>
              <a:gd name="connsiteY4" fmla="*/ 2955995 h 3201160"/>
              <a:gd name="connsiteX5" fmla="*/ 2869954 w 2949603"/>
              <a:gd name="connsiteY5" fmla="*/ 2140986 h 3201160"/>
              <a:gd name="connsiteX6" fmla="*/ 2949467 w 2949603"/>
              <a:gd name="connsiteY6" fmla="*/ 1683786 h 3201160"/>
              <a:gd name="connsiteX7" fmla="*/ 2850075 w 2949603"/>
              <a:gd name="connsiteY7" fmla="*/ 1200081 h 3201160"/>
              <a:gd name="connsiteX8" fmla="*/ 2624788 w 2949603"/>
              <a:gd name="connsiteY8" fmla="*/ 762760 h 3201160"/>
              <a:gd name="connsiteX9" fmla="*/ 1975432 w 2949603"/>
              <a:gd name="connsiteY9" fmla="*/ 159786 h 3201160"/>
              <a:gd name="connsiteX10" fmla="*/ 1763397 w 2949603"/>
              <a:gd name="connsiteY10" fmla="*/ 93525 h 3201160"/>
              <a:gd name="connsiteX11" fmla="*/ 1538110 w 2949603"/>
              <a:gd name="connsiteY11" fmla="*/ 40516 h 3201160"/>
              <a:gd name="connsiteX12" fmla="*/ 1372458 w 2949603"/>
              <a:gd name="connsiteY12" fmla="*/ 7386 h 3201160"/>
              <a:gd name="connsiteX13" fmla="*/ 1226684 w 2949603"/>
              <a:gd name="connsiteY13" fmla="*/ 14012 h 3201160"/>
              <a:gd name="connsiteX14" fmla="*/ 564076 w 2949603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624788 w 2949538"/>
              <a:gd name="connsiteY8" fmla="*/ 762760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53160 h 3201160"/>
              <a:gd name="connsiteX1" fmla="*/ 60492 w 2949538"/>
              <a:gd name="connsiteY1" fmla="*/ 1067559 h 3201160"/>
              <a:gd name="connsiteX2" fmla="*/ 199640 w 2949538"/>
              <a:gd name="connsiteY2" fmla="*/ 2770463 h 3201160"/>
              <a:gd name="connsiteX3" fmla="*/ 1763397 w 2949538"/>
              <a:gd name="connsiteY3" fmla="*/ 3201160 h 3201160"/>
              <a:gd name="connsiteX4" fmla="*/ 2313362 w 2949538"/>
              <a:gd name="connsiteY4" fmla="*/ 2955995 h 3201160"/>
              <a:gd name="connsiteX5" fmla="*/ 2869954 w 2949538"/>
              <a:gd name="connsiteY5" fmla="*/ 2140986 h 3201160"/>
              <a:gd name="connsiteX6" fmla="*/ 2949467 w 2949538"/>
              <a:gd name="connsiteY6" fmla="*/ 1683786 h 3201160"/>
              <a:gd name="connsiteX7" fmla="*/ 2855983 w 2949538"/>
              <a:gd name="connsiteY7" fmla="*/ 1085218 h 3201160"/>
              <a:gd name="connsiteX8" fmla="*/ 2595248 w 2949538"/>
              <a:gd name="connsiteY8" fmla="*/ 653943 h 3201160"/>
              <a:gd name="connsiteX9" fmla="*/ 1975432 w 2949538"/>
              <a:gd name="connsiteY9" fmla="*/ 159786 h 3201160"/>
              <a:gd name="connsiteX10" fmla="*/ 1763397 w 2949538"/>
              <a:gd name="connsiteY10" fmla="*/ 93525 h 3201160"/>
              <a:gd name="connsiteX11" fmla="*/ 1538110 w 2949538"/>
              <a:gd name="connsiteY11" fmla="*/ 40516 h 3201160"/>
              <a:gd name="connsiteX12" fmla="*/ 1372458 w 2949538"/>
              <a:gd name="connsiteY12" fmla="*/ 7386 h 3201160"/>
              <a:gd name="connsiteX13" fmla="*/ 1226684 w 2949538"/>
              <a:gd name="connsiteY13" fmla="*/ 14012 h 3201160"/>
              <a:gd name="connsiteX14" fmla="*/ 564076 w 2949538"/>
              <a:gd name="connsiteY14" fmla="*/ 153160 h 3201160"/>
              <a:gd name="connsiteX0" fmla="*/ 564076 w 2949538"/>
              <a:gd name="connsiteY0" fmla="*/ 144905 h 3192905"/>
              <a:gd name="connsiteX1" fmla="*/ 60492 w 2949538"/>
              <a:gd name="connsiteY1" fmla="*/ 1059304 h 3192905"/>
              <a:gd name="connsiteX2" fmla="*/ 199640 w 2949538"/>
              <a:gd name="connsiteY2" fmla="*/ 2762208 h 3192905"/>
              <a:gd name="connsiteX3" fmla="*/ 1763397 w 2949538"/>
              <a:gd name="connsiteY3" fmla="*/ 3192905 h 3192905"/>
              <a:gd name="connsiteX4" fmla="*/ 2313362 w 2949538"/>
              <a:gd name="connsiteY4" fmla="*/ 2947740 h 3192905"/>
              <a:gd name="connsiteX5" fmla="*/ 2869954 w 2949538"/>
              <a:gd name="connsiteY5" fmla="*/ 2132731 h 3192905"/>
              <a:gd name="connsiteX6" fmla="*/ 2949467 w 2949538"/>
              <a:gd name="connsiteY6" fmla="*/ 1675531 h 3192905"/>
              <a:gd name="connsiteX7" fmla="*/ 2855983 w 2949538"/>
              <a:gd name="connsiteY7" fmla="*/ 1076963 h 3192905"/>
              <a:gd name="connsiteX8" fmla="*/ 2595248 w 2949538"/>
              <a:gd name="connsiteY8" fmla="*/ 645688 h 3192905"/>
              <a:gd name="connsiteX9" fmla="*/ 1975432 w 2949538"/>
              <a:gd name="connsiteY9" fmla="*/ 151531 h 3192905"/>
              <a:gd name="connsiteX10" fmla="*/ 1763397 w 2949538"/>
              <a:gd name="connsiteY10" fmla="*/ 85270 h 3192905"/>
              <a:gd name="connsiteX11" fmla="*/ 1538110 w 2949538"/>
              <a:gd name="connsiteY11" fmla="*/ 32261 h 3192905"/>
              <a:gd name="connsiteX12" fmla="*/ 1226684 w 2949538"/>
              <a:gd name="connsiteY12" fmla="*/ 5757 h 3192905"/>
              <a:gd name="connsiteX13" fmla="*/ 564076 w 2949538"/>
              <a:gd name="connsiteY13" fmla="*/ 144905 h 3192905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564076 w 2949538"/>
              <a:gd name="connsiteY0" fmla="*/ 146377 h 3194377"/>
              <a:gd name="connsiteX1" fmla="*/ 60492 w 2949538"/>
              <a:gd name="connsiteY1" fmla="*/ 1060776 h 3194377"/>
              <a:gd name="connsiteX2" fmla="*/ 199640 w 2949538"/>
              <a:gd name="connsiteY2" fmla="*/ 2763680 h 3194377"/>
              <a:gd name="connsiteX3" fmla="*/ 1763397 w 2949538"/>
              <a:gd name="connsiteY3" fmla="*/ 3194377 h 3194377"/>
              <a:gd name="connsiteX4" fmla="*/ 2313362 w 2949538"/>
              <a:gd name="connsiteY4" fmla="*/ 2949212 h 3194377"/>
              <a:gd name="connsiteX5" fmla="*/ 2869954 w 2949538"/>
              <a:gd name="connsiteY5" fmla="*/ 2134203 h 3194377"/>
              <a:gd name="connsiteX6" fmla="*/ 2949467 w 2949538"/>
              <a:gd name="connsiteY6" fmla="*/ 1677003 h 3194377"/>
              <a:gd name="connsiteX7" fmla="*/ 2855983 w 2949538"/>
              <a:gd name="connsiteY7" fmla="*/ 1078435 h 3194377"/>
              <a:gd name="connsiteX8" fmla="*/ 2595248 w 2949538"/>
              <a:gd name="connsiteY8" fmla="*/ 647160 h 3194377"/>
              <a:gd name="connsiteX9" fmla="*/ 1975432 w 2949538"/>
              <a:gd name="connsiteY9" fmla="*/ 153003 h 3194377"/>
              <a:gd name="connsiteX10" fmla="*/ 1538110 w 2949538"/>
              <a:gd name="connsiteY10" fmla="*/ 33733 h 3194377"/>
              <a:gd name="connsiteX11" fmla="*/ 1226684 w 2949538"/>
              <a:gd name="connsiteY11" fmla="*/ 7229 h 3194377"/>
              <a:gd name="connsiteX12" fmla="*/ 564076 w 2949538"/>
              <a:gd name="connsiteY12" fmla="*/ 146377 h 3194377"/>
              <a:gd name="connsiteX0" fmla="*/ 678882 w 3064344"/>
              <a:gd name="connsiteY0" fmla="*/ 146377 h 3194377"/>
              <a:gd name="connsiteX1" fmla="*/ 23660 w 3064344"/>
              <a:gd name="connsiteY1" fmla="*/ 1451714 h 3194377"/>
              <a:gd name="connsiteX2" fmla="*/ 314446 w 3064344"/>
              <a:gd name="connsiteY2" fmla="*/ 2763680 h 3194377"/>
              <a:gd name="connsiteX3" fmla="*/ 1878203 w 3064344"/>
              <a:gd name="connsiteY3" fmla="*/ 3194377 h 3194377"/>
              <a:gd name="connsiteX4" fmla="*/ 2428168 w 3064344"/>
              <a:gd name="connsiteY4" fmla="*/ 2949212 h 3194377"/>
              <a:gd name="connsiteX5" fmla="*/ 2984760 w 3064344"/>
              <a:gd name="connsiteY5" fmla="*/ 2134203 h 3194377"/>
              <a:gd name="connsiteX6" fmla="*/ 3064273 w 3064344"/>
              <a:gd name="connsiteY6" fmla="*/ 1677003 h 3194377"/>
              <a:gd name="connsiteX7" fmla="*/ 2970789 w 3064344"/>
              <a:gd name="connsiteY7" fmla="*/ 1078435 h 3194377"/>
              <a:gd name="connsiteX8" fmla="*/ 2710054 w 3064344"/>
              <a:gd name="connsiteY8" fmla="*/ 647160 h 3194377"/>
              <a:gd name="connsiteX9" fmla="*/ 2090238 w 3064344"/>
              <a:gd name="connsiteY9" fmla="*/ 153003 h 3194377"/>
              <a:gd name="connsiteX10" fmla="*/ 1652916 w 3064344"/>
              <a:gd name="connsiteY10" fmla="*/ 33733 h 3194377"/>
              <a:gd name="connsiteX11" fmla="*/ 1341490 w 3064344"/>
              <a:gd name="connsiteY11" fmla="*/ 7229 h 3194377"/>
              <a:gd name="connsiteX12" fmla="*/ 678882 w 3064344"/>
              <a:gd name="connsiteY12" fmla="*/ 146377 h 3194377"/>
              <a:gd name="connsiteX0" fmla="*/ 655721 w 3041183"/>
              <a:gd name="connsiteY0" fmla="*/ 146377 h 3194377"/>
              <a:gd name="connsiteX1" fmla="*/ 499 w 3041183"/>
              <a:gd name="connsiteY1" fmla="*/ 1451714 h 3194377"/>
              <a:gd name="connsiteX2" fmla="*/ 291285 w 3041183"/>
              <a:gd name="connsiteY2" fmla="*/ 2763680 h 3194377"/>
              <a:gd name="connsiteX3" fmla="*/ 1855042 w 3041183"/>
              <a:gd name="connsiteY3" fmla="*/ 3194377 h 3194377"/>
              <a:gd name="connsiteX4" fmla="*/ 2405007 w 3041183"/>
              <a:gd name="connsiteY4" fmla="*/ 2949212 h 3194377"/>
              <a:gd name="connsiteX5" fmla="*/ 2961599 w 3041183"/>
              <a:gd name="connsiteY5" fmla="*/ 2134203 h 3194377"/>
              <a:gd name="connsiteX6" fmla="*/ 3041112 w 3041183"/>
              <a:gd name="connsiteY6" fmla="*/ 1677003 h 3194377"/>
              <a:gd name="connsiteX7" fmla="*/ 2947628 w 3041183"/>
              <a:gd name="connsiteY7" fmla="*/ 1078435 h 3194377"/>
              <a:gd name="connsiteX8" fmla="*/ 2686893 w 3041183"/>
              <a:gd name="connsiteY8" fmla="*/ 647160 h 3194377"/>
              <a:gd name="connsiteX9" fmla="*/ 2067077 w 3041183"/>
              <a:gd name="connsiteY9" fmla="*/ 153003 h 3194377"/>
              <a:gd name="connsiteX10" fmla="*/ 1629755 w 3041183"/>
              <a:gd name="connsiteY10" fmla="*/ 33733 h 3194377"/>
              <a:gd name="connsiteX11" fmla="*/ 1318329 w 3041183"/>
              <a:gd name="connsiteY11" fmla="*/ 7229 h 3194377"/>
              <a:gd name="connsiteX12" fmla="*/ 655721 w 3041183"/>
              <a:gd name="connsiteY12" fmla="*/ 146377 h 3194377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949212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62134"/>
              <a:gd name="connsiteX1" fmla="*/ 498 w 3041182"/>
              <a:gd name="connsiteY1" fmla="*/ 1451714 h 3162134"/>
              <a:gd name="connsiteX2" fmla="*/ 291284 w 3041182"/>
              <a:gd name="connsiteY2" fmla="*/ 2763680 h 3162134"/>
              <a:gd name="connsiteX3" fmla="*/ 1593121 w 3041182"/>
              <a:gd name="connsiteY3" fmla="*/ 3162134 h 3162134"/>
              <a:gd name="connsiteX4" fmla="*/ 2405006 w 3041182"/>
              <a:gd name="connsiteY4" fmla="*/ 2896817 h 3162134"/>
              <a:gd name="connsiteX5" fmla="*/ 2961598 w 3041182"/>
              <a:gd name="connsiteY5" fmla="*/ 2134203 h 3162134"/>
              <a:gd name="connsiteX6" fmla="*/ 3041111 w 3041182"/>
              <a:gd name="connsiteY6" fmla="*/ 1677003 h 3162134"/>
              <a:gd name="connsiteX7" fmla="*/ 2947627 w 3041182"/>
              <a:gd name="connsiteY7" fmla="*/ 1078435 h 3162134"/>
              <a:gd name="connsiteX8" fmla="*/ 2686892 w 3041182"/>
              <a:gd name="connsiteY8" fmla="*/ 647160 h 3162134"/>
              <a:gd name="connsiteX9" fmla="*/ 2067076 w 3041182"/>
              <a:gd name="connsiteY9" fmla="*/ 153003 h 3162134"/>
              <a:gd name="connsiteX10" fmla="*/ 1629754 w 3041182"/>
              <a:gd name="connsiteY10" fmla="*/ 33733 h 3162134"/>
              <a:gd name="connsiteX11" fmla="*/ 1318328 w 3041182"/>
              <a:gd name="connsiteY11" fmla="*/ 7229 h 3162134"/>
              <a:gd name="connsiteX12" fmla="*/ 655720 w 3041182"/>
              <a:gd name="connsiteY12" fmla="*/ 146377 h 3162134"/>
              <a:gd name="connsiteX0" fmla="*/ 655720 w 3041182"/>
              <a:gd name="connsiteY0" fmla="*/ 146377 h 3109741"/>
              <a:gd name="connsiteX1" fmla="*/ 498 w 3041182"/>
              <a:gd name="connsiteY1" fmla="*/ 1451714 h 3109741"/>
              <a:gd name="connsiteX2" fmla="*/ 291284 w 3041182"/>
              <a:gd name="connsiteY2" fmla="*/ 2763680 h 3109741"/>
              <a:gd name="connsiteX3" fmla="*/ 1518287 w 3041182"/>
              <a:gd name="connsiteY3" fmla="*/ 3109741 h 3109741"/>
              <a:gd name="connsiteX4" fmla="*/ 2405006 w 3041182"/>
              <a:gd name="connsiteY4" fmla="*/ 2896817 h 3109741"/>
              <a:gd name="connsiteX5" fmla="*/ 2961598 w 3041182"/>
              <a:gd name="connsiteY5" fmla="*/ 2134203 h 3109741"/>
              <a:gd name="connsiteX6" fmla="*/ 3041111 w 3041182"/>
              <a:gd name="connsiteY6" fmla="*/ 1677003 h 3109741"/>
              <a:gd name="connsiteX7" fmla="*/ 2947627 w 3041182"/>
              <a:gd name="connsiteY7" fmla="*/ 1078435 h 3109741"/>
              <a:gd name="connsiteX8" fmla="*/ 2686892 w 3041182"/>
              <a:gd name="connsiteY8" fmla="*/ 647160 h 3109741"/>
              <a:gd name="connsiteX9" fmla="*/ 2067076 w 3041182"/>
              <a:gd name="connsiteY9" fmla="*/ 153003 h 3109741"/>
              <a:gd name="connsiteX10" fmla="*/ 1629754 w 3041182"/>
              <a:gd name="connsiteY10" fmla="*/ 33733 h 3109741"/>
              <a:gd name="connsiteX11" fmla="*/ 1318328 w 3041182"/>
              <a:gd name="connsiteY11" fmla="*/ 7229 h 3109741"/>
              <a:gd name="connsiteX12" fmla="*/ 655720 w 3041182"/>
              <a:gd name="connsiteY12" fmla="*/ 146377 h 3109741"/>
              <a:gd name="connsiteX0" fmla="*/ 683078 w 3068540"/>
              <a:gd name="connsiteY0" fmla="*/ 146377 h 3109741"/>
              <a:gd name="connsiteX1" fmla="*/ 27856 w 3068540"/>
              <a:gd name="connsiteY1" fmla="*/ 1451714 h 3109741"/>
              <a:gd name="connsiteX2" fmla="*/ 265470 w 3068540"/>
              <a:gd name="connsiteY2" fmla="*/ 2550075 h 3109741"/>
              <a:gd name="connsiteX3" fmla="*/ 1545645 w 3068540"/>
              <a:gd name="connsiteY3" fmla="*/ 3109741 h 3109741"/>
              <a:gd name="connsiteX4" fmla="*/ 2432364 w 3068540"/>
              <a:gd name="connsiteY4" fmla="*/ 2896817 h 3109741"/>
              <a:gd name="connsiteX5" fmla="*/ 2988956 w 3068540"/>
              <a:gd name="connsiteY5" fmla="*/ 2134203 h 3109741"/>
              <a:gd name="connsiteX6" fmla="*/ 3068469 w 3068540"/>
              <a:gd name="connsiteY6" fmla="*/ 1677003 h 3109741"/>
              <a:gd name="connsiteX7" fmla="*/ 2974985 w 3068540"/>
              <a:gd name="connsiteY7" fmla="*/ 1078435 h 3109741"/>
              <a:gd name="connsiteX8" fmla="*/ 2714250 w 3068540"/>
              <a:gd name="connsiteY8" fmla="*/ 647160 h 3109741"/>
              <a:gd name="connsiteX9" fmla="*/ 2094434 w 3068540"/>
              <a:gd name="connsiteY9" fmla="*/ 153003 h 3109741"/>
              <a:gd name="connsiteX10" fmla="*/ 1657112 w 3068540"/>
              <a:gd name="connsiteY10" fmla="*/ 33733 h 3109741"/>
              <a:gd name="connsiteX11" fmla="*/ 1345686 w 3068540"/>
              <a:gd name="connsiteY11" fmla="*/ 7229 h 3109741"/>
              <a:gd name="connsiteX12" fmla="*/ 683078 w 3068540"/>
              <a:gd name="connsiteY12" fmla="*/ 146377 h 3109741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6377 h 3112185"/>
              <a:gd name="connsiteX1" fmla="*/ 27856 w 3068540"/>
              <a:gd name="connsiteY1" fmla="*/ 1451714 h 3112185"/>
              <a:gd name="connsiteX2" fmla="*/ 265470 w 3068540"/>
              <a:gd name="connsiteY2" fmla="*/ 2550075 h 3112185"/>
              <a:gd name="connsiteX3" fmla="*/ 1545645 w 3068540"/>
              <a:gd name="connsiteY3" fmla="*/ 3109741 h 3112185"/>
              <a:gd name="connsiteX4" fmla="*/ 2432364 w 3068540"/>
              <a:gd name="connsiteY4" fmla="*/ 2896817 h 3112185"/>
              <a:gd name="connsiteX5" fmla="*/ 2988956 w 3068540"/>
              <a:gd name="connsiteY5" fmla="*/ 2134203 h 3112185"/>
              <a:gd name="connsiteX6" fmla="*/ 3068469 w 3068540"/>
              <a:gd name="connsiteY6" fmla="*/ 1677003 h 3112185"/>
              <a:gd name="connsiteX7" fmla="*/ 2974985 w 3068540"/>
              <a:gd name="connsiteY7" fmla="*/ 1078435 h 3112185"/>
              <a:gd name="connsiteX8" fmla="*/ 2714250 w 3068540"/>
              <a:gd name="connsiteY8" fmla="*/ 647160 h 3112185"/>
              <a:gd name="connsiteX9" fmla="*/ 2094434 w 3068540"/>
              <a:gd name="connsiteY9" fmla="*/ 153003 h 3112185"/>
              <a:gd name="connsiteX10" fmla="*/ 1657112 w 3068540"/>
              <a:gd name="connsiteY10" fmla="*/ 33733 h 3112185"/>
              <a:gd name="connsiteX11" fmla="*/ 1345686 w 3068540"/>
              <a:gd name="connsiteY11" fmla="*/ 7229 h 3112185"/>
              <a:gd name="connsiteX12" fmla="*/ 683078 w 3068540"/>
              <a:gd name="connsiteY12" fmla="*/ 146377 h 3112185"/>
              <a:gd name="connsiteX0" fmla="*/ 683078 w 3068540"/>
              <a:gd name="connsiteY0" fmla="*/ 143148 h 3108956"/>
              <a:gd name="connsiteX1" fmla="*/ 27856 w 3068540"/>
              <a:gd name="connsiteY1" fmla="*/ 1448485 h 3108956"/>
              <a:gd name="connsiteX2" fmla="*/ 265470 w 3068540"/>
              <a:gd name="connsiteY2" fmla="*/ 2546846 h 3108956"/>
              <a:gd name="connsiteX3" fmla="*/ 1545645 w 3068540"/>
              <a:gd name="connsiteY3" fmla="*/ 3106512 h 3108956"/>
              <a:gd name="connsiteX4" fmla="*/ 2432364 w 3068540"/>
              <a:gd name="connsiteY4" fmla="*/ 2893588 h 3108956"/>
              <a:gd name="connsiteX5" fmla="*/ 2988956 w 3068540"/>
              <a:gd name="connsiteY5" fmla="*/ 2130974 h 3108956"/>
              <a:gd name="connsiteX6" fmla="*/ 3068469 w 3068540"/>
              <a:gd name="connsiteY6" fmla="*/ 1673774 h 3108956"/>
              <a:gd name="connsiteX7" fmla="*/ 2974985 w 3068540"/>
              <a:gd name="connsiteY7" fmla="*/ 1075206 h 3108956"/>
              <a:gd name="connsiteX8" fmla="*/ 2714250 w 3068540"/>
              <a:gd name="connsiteY8" fmla="*/ 643931 h 3108956"/>
              <a:gd name="connsiteX9" fmla="*/ 2094434 w 3068540"/>
              <a:gd name="connsiteY9" fmla="*/ 149774 h 3108956"/>
              <a:gd name="connsiteX10" fmla="*/ 1345686 w 3068540"/>
              <a:gd name="connsiteY10" fmla="*/ 4000 h 3108956"/>
              <a:gd name="connsiteX11" fmla="*/ 683078 w 3068540"/>
              <a:gd name="connsiteY11" fmla="*/ 143148 h 3108956"/>
              <a:gd name="connsiteX0" fmla="*/ 683078 w 3082038"/>
              <a:gd name="connsiteY0" fmla="*/ 143148 h 3108956"/>
              <a:gd name="connsiteX1" fmla="*/ 27856 w 3082038"/>
              <a:gd name="connsiteY1" fmla="*/ 1448485 h 3108956"/>
              <a:gd name="connsiteX2" fmla="*/ 265470 w 3082038"/>
              <a:gd name="connsiteY2" fmla="*/ 2546846 h 3108956"/>
              <a:gd name="connsiteX3" fmla="*/ 1545645 w 3082038"/>
              <a:gd name="connsiteY3" fmla="*/ 3106512 h 3108956"/>
              <a:gd name="connsiteX4" fmla="*/ 2432364 w 3082038"/>
              <a:gd name="connsiteY4" fmla="*/ 2893588 h 3108956"/>
              <a:gd name="connsiteX5" fmla="*/ 2988956 w 3082038"/>
              <a:gd name="connsiteY5" fmla="*/ 2130974 h 3108956"/>
              <a:gd name="connsiteX6" fmla="*/ 3068469 w 3082038"/>
              <a:gd name="connsiteY6" fmla="*/ 1673774 h 3108956"/>
              <a:gd name="connsiteX7" fmla="*/ 2974985 w 3082038"/>
              <a:gd name="connsiteY7" fmla="*/ 1075206 h 3108956"/>
              <a:gd name="connsiteX8" fmla="*/ 2094434 w 3082038"/>
              <a:gd name="connsiteY8" fmla="*/ 149774 h 3108956"/>
              <a:gd name="connsiteX9" fmla="*/ 1345686 w 3082038"/>
              <a:gd name="connsiteY9" fmla="*/ 4000 h 3108956"/>
              <a:gd name="connsiteX10" fmla="*/ 683078 w 3082038"/>
              <a:gd name="connsiteY10" fmla="*/ 143148 h 3108956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2988956 w 3082038"/>
              <a:gd name="connsiteY5" fmla="*/ 2125306 h 3103288"/>
              <a:gd name="connsiteX6" fmla="*/ 3068469 w 3082038"/>
              <a:gd name="connsiteY6" fmla="*/ 1668106 h 3103288"/>
              <a:gd name="connsiteX7" fmla="*/ 2974985 w 3082038"/>
              <a:gd name="connsiteY7" fmla="*/ 1069538 h 3103288"/>
              <a:gd name="connsiteX8" fmla="*/ 2094434 w 3082038"/>
              <a:gd name="connsiteY8" fmla="*/ 144106 h 3103288"/>
              <a:gd name="connsiteX9" fmla="*/ 683078 w 3082038"/>
              <a:gd name="connsiteY9" fmla="*/ 137480 h 3103288"/>
              <a:gd name="connsiteX0" fmla="*/ 683078 w 3082038"/>
              <a:gd name="connsiteY0" fmla="*/ 137480 h 3103288"/>
              <a:gd name="connsiteX1" fmla="*/ 27856 w 3082038"/>
              <a:gd name="connsiteY1" fmla="*/ 1442817 h 3103288"/>
              <a:gd name="connsiteX2" fmla="*/ 265470 w 3082038"/>
              <a:gd name="connsiteY2" fmla="*/ 2541178 h 3103288"/>
              <a:gd name="connsiteX3" fmla="*/ 1545645 w 3082038"/>
              <a:gd name="connsiteY3" fmla="*/ 3100844 h 3103288"/>
              <a:gd name="connsiteX4" fmla="*/ 2432364 w 3082038"/>
              <a:gd name="connsiteY4" fmla="*/ 2887920 h 3103288"/>
              <a:gd name="connsiteX5" fmla="*/ 3068469 w 3082038"/>
              <a:gd name="connsiteY5" fmla="*/ 1668106 h 3103288"/>
              <a:gd name="connsiteX6" fmla="*/ 2974985 w 3082038"/>
              <a:gd name="connsiteY6" fmla="*/ 1069538 h 3103288"/>
              <a:gd name="connsiteX7" fmla="*/ 2094434 w 3082038"/>
              <a:gd name="connsiteY7" fmla="*/ 144106 h 3103288"/>
              <a:gd name="connsiteX8" fmla="*/ 683078 w 3082038"/>
              <a:gd name="connsiteY8" fmla="*/ 137480 h 3103288"/>
              <a:gd name="connsiteX0" fmla="*/ 683078 w 2980867"/>
              <a:gd name="connsiteY0" fmla="*/ 137480 h 3121480"/>
              <a:gd name="connsiteX1" fmla="*/ 27856 w 2980867"/>
              <a:gd name="connsiteY1" fmla="*/ 1442817 h 3121480"/>
              <a:gd name="connsiteX2" fmla="*/ 265470 w 2980867"/>
              <a:gd name="connsiteY2" fmla="*/ 2541178 h 3121480"/>
              <a:gd name="connsiteX3" fmla="*/ 1545645 w 2980867"/>
              <a:gd name="connsiteY3" fmla="*/ 3100844 h 3121480"/>
              <a:gd name="connsiteX4" fmla="*/ 2432364 w 2980867"/>
              <a:gd name="connsiteY4" fmla="*/ 2887920 h 3121480"/>
              <a:gd name="connsiteX5" fmla="*/ 2974985 w 2980867"/>
              <a:gd name="connsiteY5" fmla="*/ 1069538 h 3121480"/>
              <a:gd name="connsiteX6" fmla="*/ 2094434 w 2980867"/>
              <a:gd name="connsiteY6" fmla="*/ 144106 h 3121480"/>
              <a:gd name="connsiteX7" fmla="*/ 683078 w 2980867"/>
              <a:gd name="connsiteY7" fmla="*/ 137480 h 3121480"/>
              <a:gd name="connsiteX0" fmla="*/ 683078 w 2992555"/>
              <a:gd name="connsiteY0" fmla="*/ 137480 h 3103288"/>
              <a:gd name="connsiteX1" fmla="*/ 27856 w 2992555"/>
              <a:gd name="connsiteY1" fmla="*/ 1442817 h 3103288"/>
              <a:gd name="connsiteX2" fmla="*/ 265470 w 2992555"/>
              <a:gd name="connsiteY2" fmla="*/ 2541178 h 3103288"/>
              <a:gd name="connsiteX3" fmla="*/ 1545645 w 2992555"/>
              <a:gd name="connsiteY3" fmla="*/ 3100844 h 3103288"/>
              <a:gd name="connsiteX4" fmla="*/ 2593572 w 2992555"/>
              <a:gd name="connsiteY4" fmla="*/ 2617316 h 3103288"/>
              <a:gd name="connsiteX5" fmla="*/ 2974985 w 2992555"/>
              <a:gd name="connsiteY5" fmla="*/ 1069538 h 3103288"/>
              <a:gd name="connsiteX6" fmla="*/ 2094434 w 2992555"/>
              <a:gd name="connsiteY6" fmla="*/ 144106 h 3103288"/>
              <a:gd name="connsiteX7" fmla="*/ 683078 w 2992555"/>
              <a:gd name="connsiteY7" fmla="*/ 137480 h 3103288"/>
              <a:gd name="connsiteX0" fmla="*/ 663919 w 2973396"/>
              <a:gd name="connsiteY0" fmla="*/ 130849 h 3096776"/>
              <a:gd name="connsiteX1" fmla="*/ 31428 w 2973396"/>
              <a:gd name="connsiteY1" fmla="*/ 1337983 h 3096776"/>
              <a:gd name="connsiteX2" fmla="*/ 246311 w 2973396"/>
              <a:gd name="connsiteY2" fmla="*/ 2534547 h 3096776"/>
              <a:gd name="connsiteX3" fmla="*/ 1526486 w 2973396"/>
              <a:gd name="connsiteY3" fmla="*/ 3094213 h 3096776"/>
              <a:gd name="connsiteX4" fmla="*/ 2574413 w 2973396"/>
              <a:gd name="connsiteY4" fmla="*/ 2610685 h 3096776"/>
              <a:gd name="connsiteX5" fmla="*/ 2955826 w 2973396"/>
              <a:gd name="connsiteY5" fmla="*/ 1062907 h 3096776"/>
              <a:gd name="connsiteX6" fmla="*/ 2075275 w 2973396"/>
              <a:gd name="connsiteY6" fmla="*/ 137475 h 3096776"/>
              <a:gd name="connsiteX7" fmla="*/ 663919 w 2973396"/>
              <a:gd name="connsiteY7" fmla="*/ 130849 h 309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3396" h="3096776">
                <a:moveTo>
                  <a:pt x="663919" y="130849"/>
                </a:moveTo>
                <a:cubicBezTo>
                  <a:pt x="323278" y="330934"/>
                  <a:pt x="101029" y="937367"/>
                  <a:pt x="31428" y="1337983"/>
                </a:cubicBezTo>
                <a:cubicBezTo>
                  <a:pt x="-38173" y="1738599"/>
                  <a:pt x="-2865" y="2241842"/>
                  <a:pt x="246311" y="2534547"/>
                </a:cubicBezTo>
                <a:cubicBezTo>
                  <a:pt x="495487" y="2827252"/>
                  <a:pt x="891046" y="3127696"/>
                  <a:pt x="1526486" y="3094213"/>
                </a:cubicBezTo>
                <a:cubicBezTo>
                  <a:pt x="1731471" y="3089067"/>
                  <a:pt x="2336190" y="2949236"/>
                  <a:pt x="2574413" y="2610685"/>
                </a:cubicBezTo>
                <a:cubicBezTo>
                  <a:pt x="2812636" y="2272134"/>
                  <a:pt x="3039016" y="1475109"/>
                  <a:pt x="2955826" y="1062907"/>
                </a:cubicBezTo>
                <a:cubicBezTo>
                  <a:pt x="2872636" y="650705"/>
                  <a:pt x="2346825" y="316009"/>
                  <a:pt x="2075275" y="137475"/>
                </a:cubicBezTo>
                <a:cubicBezTo>
                  <a:pt x="1693290" y="-17868"/>
                  <a:pt x="1004560" y="-69236"/>
                  <a:pt x="663919" y="13084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40E8F0D-8315-5872-28DD-EB71136A4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358500" flipV="1">
            <a:off x="2455938" y="5267752"/>
            <a:ext cx="1156709" cy="2171664"/>
          </a:xfrm>
          <a:custGeom>
            <a:avLst/>
            <a:gdLst>
              <a:gd name="connsiteX0" fmla="*/ 429670 w 1245366"/>
              <a:gd name="connsiteY0" fmla="*/ 94323 h 2338113"/>
              <a:gd name="connsiteX1" fmla="*/ 210325 w 1245366"/>
              <a:gd name="connsiteY1" fmla="*/ 366133 h 2338113"/>
              <a:gd name="connsiteX2" fmla="*/ 78185 w 1245366"/>
              <a:gd name="connsiteY2" fmla="*/ 727483 h 2338113"/>
              <a:gd name="connsiteX3" fmla="*/ 349 w 1245366"/>
              <a:gd name="connsiteY3" fmla="*/ 1325781 h 2338113"/>
              <a:gd name="connsiteX4" fmla="*/ 55138 w 1245366"/>
              <a:gd name="connsiteY4" fmla="*/ 2112766 h 2338113"/>
              <a:gd name="connsiteX5" fmla="*/ 84088 w 1245366"/>
              <a:gd name="connsiteY5" fmla="*/ 2251624 h 2338113"/>
              <a:gd name="connsiteX6" fmla="*/ 111115 w 1245366"/>
              <a:gd name="connsiteY6" fmla="*/ 2338113 h 2338113"/>
              <a:gd name="connsiteX7" fmla="*/ 314694 w 1245366"/>
              <a:gd name="connsiteY7" fmla="*/ 2163059 h 2338113"/>
              <a:gd name="connsiteX8" fmla="*/ 291933 w 1245366"/>
              <a:gd name="connsiteY8" fmla="*/ 2074720 h 2338113"/>
              <a:gd name="connsiteX9" fmla="*/ 255012 w 1245366"/>
              <a:gd name="connsiteY9" fmla="*/ 1898078 h 2338113"/>
              <a:gd name="connsiteX10" fmla="*/ 220932 w 1245366"/>
              <a:gd name="connsiteY10" fmla="*/ 1568302 h 2338113"/>
              <a:gd name="connsiteX11" fmla="*/ 243708 w 1245366"/>
              <a:gd name="connsiteY11" fmla="*/ 1527933 h 2338113"/>
              <a:gd name="connsiteX12" fmla="*/ 440453 w 1245366"/>
              <a:gd name="connsiteY12" fmla="*/ 1634907 h 2338113"/>
              <a:gd name="connsiteX13" fmla="*/ 755427 w 1245366"/>
              <a:gd name="connsiteY13" fmla="*/ 1690542 h 2338113"/>
              <a:gd name="connsiteX14" fmla="*/ 858064 w 1245366"/>
              <a:gd name="connsiteY14" fmla="*/ 1672755 h 2338113"/>
              <a:gd name="connsiteX15" fmla="*/ 897561 w 1245366"/>
              <a:gd name="connsiteY15" fmla="*/ 1661861 h 2338113"/>
              <a:gd name="connsiteX16" fmla="*/ 1245366 w 1245366"/>
              <a:gd name="connsiteY16" fmla="*/ 1362790 h 2338113"/>
              <a:gd name="connsiteX17" fmla="*/ 1224941 w 1245366"/>
              <a:gd name="connsiteY17" fmla="*/ 1355725 h 2338113"/>
              <a:gd name="connsiteX18" fmla="*/ 973876 w 1245366"/>
              <a:gd name="connsiteY18" fmla="*/ 1302459 h 2338113"/>
              <a:gd name="connsiteX19" fmla="*/ 444407 w 1245366"/>
              <a:gd name="connsiteY19" fmla="*/ 1302459 h 2338113"/>
              <a:gd name="connsiteX20" fmla="*/ 383100 w 1245366"/>
              <a:gd name="connsiteY20" fmla="*/ 1302459 h 2338113"/>
              <a:gd name="connsiteX21" fmla="*/ 693692 w 1245366"/>
              <a:gd name="connsiteY21" fmla="*/ 1145645 h 2338113"/>
              <a:gd name="connsiteX22" fmla="*/ 908892 w 1245366"/>
              <a:gd name="connsiteY22" fmla="*/ 963724 h 2338113"/>
              <a:gd name="connsiteX23" fmla="*/ 1078367 w 1245366"/>
              <a:gd name="connsiteY23" fmla="*/ 738997 h 2338113"/>
              <a:gd name="connsiteX24" fmla="*/ 1116669 w 1245366"/>
              <a:gd name="connsiteY24" fmla="*/ 571589 h 2338113"/>
              <a:gd name="connsiteX25" fmla="*/ 739416 w 1245366"/>
              <a:gd name="connsiteY25" fmla="*/ 657465 h 2338113"/>
              <a:gd name="connsiteX26" fmla="*/ 418597 w 1245366"/>
              <a:gd name="connsiteY26" fmla="*/ 838628 h 2338113"/>
              <a:gd name="connsiteX27" fmla="*/ 416701 w 1245366"/>
              <a:gd name="connsiteY27" fmla="*/ 804866 h 2338113"/>
              <a:gd name="connsiteX28" fmla="*/ 623890 w 1245366"/>
              <a:gd name="connsiteY28" fmla="*/ 443040 h 2338113"/>
              <a:gd name="connsiteX29" fmla="*/ 606689 w 1245366"/>
              <a:gd name="connsiteY29" fmla="*/ 0 h 2338113"/>
              <a:gd name="connsiteX30" fmla="*/ 429670 w 1245366"/>
              <a:gd name="connsiteY30" fmla="*/ 94323 h 23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45366" h="2338113">
                <a:moveTo>
                  <a:pt x="429670" y="94323"/>
                </a:moveTo>
                <a:cubicBezTo>
                  <a:pt x="363610" y="155345"/>
                  <a:pt x="284303" y="249514"/>
                  <a:pt x="210325" y="366133"/>
                </a:cubicBezTo>
                <a:cubicBezTo>
                  <a:pt x="156932" y="469662"/>
                  <a:pt x="111028" y="567220"/>
                  <a:pt x="78185" y="727483"/>
                </a:cubicBezTo>
                <a:cubicBezTo>
                  <a:pt x="45342" y="887745"/>
                  <a:pt x="4191" y="1094901"/>
                  <a:pt x="349" y="1325781"/>
                </a:cubicBezTo>
                <a:cubicBezTo>
                  <a:pt x="-3492" y="1556661"/>
                  <a:pt x="24914" y="1911805"/>
                  <a:pt x="55138" y="2112766"/>
                </a:cubicBezTo>
                <a:cubicBezTo>
                  <a:pt x="62694" y="2163006"/>
                  <a:pt x="72793" y="2209252"/>
                  <a:pt x="84088" y="2251624"/>
                </a:cubicBezTo>
                <a:lnTo>
                  <a:pt x="111115" y="2338113"/>
                </a:lnTo>
                <a:lnTo>
                  <a:pt x="314694" y="2163059"/>
                </a:lnTo>
                <a:lnTo>
                  <a:pt x="291933" y="2074720"/>
                </a:lnTo>
                <a:cubicBezTo>
                  <a:pt x="277567" y="2014687"/>
                  <a:pt x="264811" y="1955345"/>
                  <a:pt x="255012" y="1898078"/>
                </a:cubicBezTo>
                <a:cubicBezTo>
                  <a:pt x="235415" y="1783544"/>
                  <a:pt x="222816" y="1629992"/>
                  <a:pt x="220932" y="1568302"/>
                </a:cubicBezTo>
                <a:cubicBezTo>
                  <a:pt x="219048" y="1506612"/>
                  <a:pt x="212315" y="1505146"/>
                  <a:pt x="243708" y="1527933"/>
                </a:cubicBezTo>
                <a:cubicBezTo>
                  <a:pt x="275101" y="1550721"/>
                  <a:pt x="355167" y="1607806"/>
                  <a:pt x="440453" y="1634907"/>
                </a:cubicBezTo>
                <a:cubicBezTo>
                  <a:pt x="525739" y="1662008"/>
                  <a:pt x="633291" y="1701577"/>
                  <a:pt x="755427" y="1690542"/>
                </a:cubicBezTo>
                <a:cubicBezTo>
                  <a:pt x="785960" y="1687783"/>
                  <a:pt x="821042" y="1681414"/>
                  <a:pt x="858064" y="1672755"/>
                </a:cubicBezTo>
                <a:lnTo>
                  <a:pt x="897561" y="1661861"/>
                </a:lnTo>
                <a:lnTo>
                  <a:pt x="1245366" y="1362790"/>
                </a:lnTo>
                <a:lnTo>
                  <a:pt x="1224941" y="1355725"/>
                </a:lnTo>
                <a:cubicBezTo>
                  <a:pt x="1162329" y="1334989"/>
                  <a:pt x="1078377" y="1311515"/>
                  <a:pt x="973876" y="1302459"/>
                </a:cubicBezTo>
                <a:cubicBezTo>
                  <a:pt x="834541" y="1290383"/>
                  <a:pt x="542869" y="1302459"/>
                  <a:pt x="444407" y="1302459"/>
                </a:cubicBezTo>
                <a:cubicBezTo>
                  <a:pt x="444407" y="1302459"/>
                  <a:pt x="341552" y="1328594"/>
                  <a:pt x="383100" y="1302459"/>
                </a:cubicBezTo>
                <a:cubicBezTo>
                  <a:pt x="424647" y="1276324"/>
                  <a:pt x="606060" y="1202101"/>
                  <a:pt x="693692" y="1145645"/>
                </a:cubicBezTo>
                <a:cubicBezTo>
                  <a:pt x="781324" y="1089189"/>
                  <a:pt x="844779" y="1031499"/>
                  <a:pt x="908892" y="963724"/>
                </a:cubicBezTo>
                <a:cubicBezTo>
                  <a:pt x="973005" y="895949"/>
                  <a:pt x="1043738" y="804352"/>
                  <a:pt x="1078367" y="738997"/>
                </a:cubicBezTo>
                <a:cubicBezTo>
                  <a:pt x="1112997" y="673641"/>
                  <a:pt x="1151086" y="574789"/>
                  <a:pt x="1116669" y="571589"/>
                </a:cubicBezTo>
                <a:cubicBezTo>
                  <a:pt x="1082252" y="568390"/>
                  <a:pt x="855761" y="612959"/>
                  <a:pt x="739416" y="657465"/>
                </a:cubicBezTo>
                <a:cubicBezTo>
                  <a:pt x="623070" y="701972"/>
                  <a:pt x="472383" y="814061"/>
                  <a:pt x="418597" y="838628"/>
                </a:cubicBezTo>
                <a:cubicBezTo>
                  <a:pt x="364812" y="863195"/>
                  <a:pt x="382485" y="870798"/>
                  <a:pt x="416701" y="804866"/>
                </a:cubicBezTo>
                <a:cubicBezTo>
                  <a:pt x="450917" y="738935"/>
                  <a:pt x="589875" y="547209"/>
                  <a:pt x="623890" y="443040"/>
                </a:cubicBezTo>
                <a:cubicBezTo>
                  <a:pt x="674761" y="287250"/>
                  <a:pt x="656224" y="159047"/>
                  <a:pt x="606689" y="0"/>
                </a:cubicBezTo>
                <a:cubicBezTo>
                  <a:pt x="584427" y="2802"/>
                  <a:pt x="485736" y="50551"/>
                  <a:pt x="429670" y="94323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7D96C7A-A756-1A1C-1E37-64357A271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733626">
            <a:off x="9458166" y="4314768"/>
            <a:ext cx="2099748" cy="1098931"/>
          </a:xfrm>
          <a:custGeom>
            <a:avLst/>
            <a:gdLst>
              <a:gd name="connsiteX0" fmla="*/ 9881 w 1739875"/>
              <a:gd name="connsiteY0" fmla="*/ 509263 h 754659"/>
              <a:gd name="connsiteX1" fmla="*/ 497935 w 1739875"/>
              <a:gd name="connsiteY1" fmla="*/ 71697 h 754659"/>
              <a:gd name="connsiteX2" fmla="*/ 1120625 w 1739875"/>
              <a:gd name="connsiteY2" fmla="*/ 43648 h 754659"/>
              <a:gd name="connsiteX3" fmla="*/ 1608679 w 1739875"/>
              <a:gd name="connsiteY3" fmla="*/ 503653 h 754659"/>
              <a:gd name="connsiteX4" fmla="*/ 1737705 w 1739875"/>
              <a:gd name="connsiteY4" fmla="*/ 744875 h 754659"/>
              <a:gd name="connsiteX5" fmla="*/ 1535751 w 1739875"/>
              <a:gd name="connsiteY5" fmla="*/ 711216 h 754659"/>
              <a:gd name="connsiteX6" fmla="*/ 284762 w 1739875"/>
              <a:gd name="connsiteY6" fmla="*/ 559751 h 754659"/>
              <a:gd name="connsiteX7" fmla="*/ 9881 w 1739875"/>
              <a:gd name="connsiteY7" fmla="*/ 509263 h 754659"/>
              <a:gd name="connsiteX0" fmla="*/ 9881 w 1745871"/>
              <a:gd name="connsiteY0" fmla="*/ 509263 h 755689"/>
              <a:gd name="connsiteX1" fmla="*/ 497935 w 1745871"/>
              <a:gd name="connsiteY1" fmla="*/ 71697 h 755689"/>
              <a:gd name="connsiteX2" fmla="*/ 1120625 w 1745871"/>
              <a:gd name="connsiteY2" fmla="*/ 43648 h 755689"/>
              <a:gd name="connsiteX3" fmla="*/ 1608679 w 1745871"/>
              <a:gd name="connsiteY3" fmla="*/ 503653 h 755689"/>
              <a:gd name="connsiteX4" fmla="*/ 1737705 w 1745871"/>
              <a:gd name="connsiteY4" fmla="*/ 744875 h 755689"/>
              <a:gd name="connsiteX5" fmla="*/ 1426819 w 1745871"/>
              <a:gd name="connsiteY5" fmla="*/ 716950 h 755689"/>
              <a:gd name="connsiteX6" fmla="*/ 284762 w 1745871"/>
              <a:gd name="connsiteY6" fmla="*/ 559751 h 755689"/>
              <a:gd name="connsiteX7" fmla="*/ 9881 w 1745871"/>
              <a:gd name="connsiteY7" fmla="*/ 509263 h 755689"/>
              <a:gd name="connsiteX0" fmla="*/ 9881 w 1864671"/>
              <a:gd name="connsiteY0" fmla="*/ 509263 h 855937"/>
              <a:gd name="connsiteX1" fmla="*/ 497935 w 1864671"/>
              <a:gd name="connsiteY1" fmla="*/ 71697 h 855937"/>
              <a:gd name="connsiteX2" fmla="*/ 1120625 w 1864671"/>
              <a:gd name="connsiteY2" fmla="*/ 43648 h 855937"/>
              <a:gd name="connsiteX3" fmla="*/ 1608679 w 1864671"/>
              <a:gd name="connsiteY3" fmla="*/ 503653 h 855937"/>
              <a:gd name="connsiteX4" fmla="*/ 1860911 w 1864671"/>
              <a:gd name="connsiteY4" fmla="*/ 851040 h 855937"/>
              <a:gd name="connsiteX5" fmla="*/ 1426819 w 1864671"/>
              <a:gd name="connsiteY5" fmla="*/ 716950 h 855937"/>
              <a:gd name="connsiteX6" fmla="*/ 284762 w 1864671"/>
              <a:gd name="connsiteY6" fmla="*/ 559751 h 855937"/>
              <a:gd name="connsiteX7" fmla="*/ 9881 w 1864671"/>
              <a:gd name="connsiteY7" fmla="*/ 509263 h 855937"/>
              <a:gd name="connsiteX0" fmla="*/ 9881 w 1876754"/>
              <a:gd name="connsiteY0" fmla="*/ 501512 h 853026"/>
              <a:gd name="connsiteX1" fmla="*/ 497935 w 1876754"/>
              <a:gd name="connsiteY1" fmla="*/ 63946 h 853026"/>
              <a:gd name="connsiteX2" fmla="*/ 1120625 w 1876754"/>
              <a:gd name="connsiteY2" fmla="*/ 35897 h 853026"/>
              <a:gd name="connsiteX3" fmla="*/ 1718468 w 1876754"/>
              <a:gd name="connsiteY3" fmla="*/ 385272 h 853026"/>
              <a:gd name="connsiteX4" fmla="*/ 1860911 w 1876754"/>
              <a:gd name="connsiteY4" fmla="*/ 843289 h 853026"/>
              <a:gd name="connsiteX5" fmla="*/ 1426819 w 1876754"/>
              <a:gd name="connsiteY5" fmla="*/ 709199 h 853026"/>
              <a:gd name="connsiteX6" fmla="*/ 284762 w 1876754"/>
              <a:gd name="connsiteY6" fmla="*/ 552000 h 853026"/>
              <a:gd name="connsiteX7" fmla="*/ 9881 w 1876754"/>
              <a:gd name="connsiteY7" fmla="*/ 501512 h 853026"/>
              <a:gd name="connsiteX0" fmla="*/ 9881 w 1874221"/>
              <a:gd name="connsiteY0" fmla="*/ 623010 h 974525"/>
              <a:gd name="connsiteX1" fmla="*/ 497935 w 1874221"/>
              <a:gd name="connsiteY1" fmla="*/ 185444 h 974525"/>
              <a:gd name="connsiteX2" fmla="*/ 1272410 w 1874221"/>
              <a:gd name="connsiteY2" fmla="*/ 12874 h 974525"/>
              <a:gd name="connsiteX3" fmla="*/ 1718468 w 1874221"/>
              <a:gd name="connsiteY3" fmla="*/ 506770 h 974525"/>
              <a:gd name="connsiteX4" fmla="*/ 1860911 w 1874221"/>
              <a:gd name="connsiteY4" fmla="*/ 964787 h 974525"/>
              <a:gd name="connsiteX5" fmla="*/ 1426819 w 1874221"/>
              <a:gd name="connsiteY5" fmla="*/ 830697 h 974525"/>
              <a:gd name="connsiteX6" fmla="*/ 284762 w 1874221"/>
              <a:gd name="connsiteY6" fmla="*/ 673498 h 974525"/>
              <a:gd name="connsiteX7" fmla="*/ 9881 w 1874221"/>
              <a:gd name="connsiteY7" fmla="*/ 623010 h 974525"/>
              <a:gd name="connsiteX0" fmla="*/ 4712 w 1869052"/>
              <a:gd name="connsiteY0" fmla="*/ 633304 h 984819"/>
              <a:gd name="connsiteX1" fmla="*/ 402385 w 1869052"/>
              <a:gd name="connsiteY1" fmla="*/ 137323 h 984819"/>
              <a:gd name="connsiteX2" fmla="*/ 1267241 w 1869052"/>
              <a:gd name="connsiteY2" fmla="*/ 23168 h 984819"/>
              <a:gd name="connsiteX3" fmla="*/ 1713299 w 1869052"/>
              <a:gd name="connsiteY3" fmla="*/ 517064 h 984819"/>
              <a:gd name="connsiteX4" fmla="*/ 1855742 w 1869052"/>
              <a:gd name="connsiteY4" fmla="*/ 975081 h 984819"/>
              <a:gd name="connsiteX5" fmla="*/ 1421650 w 1869052"/>
              <a:gd name="connsiteY5" fmla="*/ 840991 h 984819"/>
              <a:gd name="connsiteX6" fmla="*/ 279593 w 1869052"/>
              <a:gd name="connsiteY6" fmla="*/ 683792 h 984819"/>
              <a:gd name="connsiteX7" fmla="*/ 4712 w 1869052"/>
              <a:gd name="connsiteY7" fmla="*/ 633304 h 984819"/>
              <a:gd name="connsiteX0" fmla="*/ 4712 w 1870440"/>
              <a:gd name="connsiteY0" fmla="*/ 633304 h 991310"/>
              <a:gd name="connsiteX1" fmla="*/ 402385 w 1870440"/>
              <a:gd name="connsiteY1" fmla="*/ 137323 h 991310"/>
              <a:gd name="connsiteX2" fmla="*/ 1267241 w 1870440"/>
              <a:gd name="connsiteY2" fmla="*/ 23168 h 991310"/>
              <a:gd name="connsiteX3" fmla="*/ 1713299 w 1870440"/>
              <a:gd name="connsiteY3" fmla="*/ 517064 h 991310"/>
              <a:gd name="connsiteX4" fmla="*/ 1855742 w 1870440"/>
              <a:gd name="connsiteY4" fmla="*/ 975081 h 991310"/>
              <a:gd name="connsiteX5" fmla="*/ 1399477 w 1870440"/>
              <a:gd name="connsiteY5" fmla="*/ 896414 h 991310"/>
              <a:gd name="connsiteX6" fmla="*/ 279593 w 1870440"/>
              <a:gd name="connsiteY6" fmla="*/ 683792 h 991310"/>
              <a:gd name="connsiteX7" fmla="*/ 4712 w 1870440"/>
              <a:gd name="connsiteY7" fmla="*/ 633304 h 991310"/>
              <a:gd name="connsiteX0" fmla="*/ 44 w 1865772"/>
              <a:gd name="connsiteY0" fmla="*/ 633304 h 991310"/>
              <a:gd name="connsiteX1" fmla="*/ 397717 w 1865772"/>
              <a:gd name="connsiteY1" fmla="*/ 137323 h 991310"/>
              <a:gd name="connsiteX2" fmla="*/ 1262573 w 1865772"/>
              <a:gd name="connsiteY2" fmla="*/ 23168 h 991310"/>
              <a:gd name="connsiteX3" fmla="*/ 1708631 w 1865772"/>
              <a:gd name="connsiteY3" fmla="*/ 517064 h 991310"/>
              <a:gd name="connsiteX4" fmla="*/ 1851074 w 1865772"/>
              <a:gd name="connsiteY4" fmla="*/ 975081 h 991310"/>
              <a:gd name="connsiteX5" fmla="*/ 1394809 w 1865772"/>
              <a:gd name="connsiteY5" fmla="*/ 896414 h 991310"/>
              <a:gd name="connsiteX6" fmla="*/ 417748 w 1865772"/>
              <a:gd name="connsiteY6" fmla="*/ 716201 h 991310"/>
              <a:gd name="connsiteX7" fmla="*/ 44 w 1865772"/>
              <a:gd name="connsiteY7" fmla="*/ 633304 h 991310"/>
              <a:gd name="connsiteX0" fmla="*/ 44 w 1865772"/>
              <a:gd name="connsiteY0" fmla="*/ 633304 h 991310"/>
              <a:gd name="connsiteX1" fmla="*/ 397717 w 1865772"/>
              <a:gd name="connsiteY1" fmla="*/ 137323 h 991310"/>
              <a:gd name="connsiteX2" fmla="*/ 1262573 w 1865772"/>
              <a:gd name="connsiteY2" fmla="*/ 23168 h 991310"/>
              <a:gd name="connsiteX3" fmla="*/ 1708631 w 1865772"/>
              <a:gd name="connsiteY3" fmla="*/ 517064 h 991310"/>
              <a:gd name="connsiteX4" fmla="*/ 1851074 w 1865772"/>
              <a:gd name="connsiteY4" fmla="*/ 975081 h 991310"/>
              <a:gd name="connsiteX5" fmla="*/ 1394809 w 1865772"/>
              <a:gd name="connsiteY5" fmla="*/ 896414 h 991310"/>
              <a:gd name="connsiteX6" fmla="*/ 417748 w 1865772"/>
              <a:gd name="connsiteY6" fmla="*/ 716201 h 991310"/>
              <a:gd name="connsiteX7" fmla="*/ 44 w 1865772"/>
              <a:gd name="connsiteY7" fmla="*/ 633304 h 991310"/>
              <a:gd name="connsiteX0" fmla="*/ 46 w 1853519"/>
              <a:gd name="connsiteY0" fmla="*/ 578483 h 990076"/>
              <a:gd name="connsiteX1" fmla="*/ 385464 w 1853519"/>
              <a:gd name="connsiteY1" fmla="*/ 136089 h 990076"/>
              <a:gd name="connsiteX2" fmla="*/ 1250320 w 1853519"/>
              <a:gd name="connsiteY2" fmla="*/ 21934 h 990076"/>
              <a:gd name="connsiteX3" fmla="*/ 1696378 w 1853519"/>
              <a:gd name="connsiteY3" fmla="*/ 515830 h 990076"/>
              <a:gd name="connsiteX4" fmla="*/ 1838821 w 1853519"/>
              <a:gd name="connsiteY4" fmla="*/ 973847 h 990076"/>
              <a:gd name="connsiteX5" fmla="*/ 1382556 w 1853519"/>
              <a:gd name="connsiteY5" fmla="*/ 895180 h 990076"/>
              <a:gd name="connsiteX6" fmla="*/ 405495 w 1853519"/>
              <a:gd name="connsiteY6" fmla="*/ 714967 h 990076"/>
              <a:gd name="connsiteX7" fmla="*/ 46 w 1853519"/>
              <a:gd name="connsiteY7" fmla="*/ 578483 h 990076"/>
              <a:gd name="connsiteX0" fmla="*/ 34142 w 1887615"/>
              <a:gd name="connsiteY0" fmla="*/ 578483 h 990076"/>
              <a:gd name="connsiteX1" fmla="*/ 419560 w 1887615"/>
              <a:gd name="connsiteY1" fmla="*/ 136089 h 990076"/>
              <a:gd name="connsiteX2" fmla="*/ 1284416 w 1887615"/>
              <a:gd name="connsiteY2" fmla="*/ 21934 h 990076"/>
              <a:gd name="connsiteX3" fmla="*/ 1730474 w 1887615"/>
              <a:gd name="connsiteY3" fmla="*/ 515830 h 990076"/>
              <a:gd name="connsiteX4" fmla="*/ 1872917 w 1887615"/>
              <a:gd name="connsiteY4" fmla="*/ 973847 h 990076"/>
              <a:gd name="connsiteX5" fmla="*/ 1416652 w 1887615"/>
              <a:gd name="connsiteY5" fmla="*/ 895180 h 990076"/>
              <a:gd name="connsiteX6" fmla="*/ 439591 w 1887615"/>
              <a:gd name="connsiteY6" fmla="*/ 714967 h 990076"/>
              <a:gd name="connsiteX7" fmla="*/ 64968 w 1887615"/>
              <a:gd name="connsiteY7" fmla="*/ 666714 h 990076"/>
              <a:gd name="connsiteX8" fmla="*/ 34142 w 1887615"/>
              <a:gd name="connsiteY8" fmla="*/ 578483 h 990076"/>
              <a:gd name="connsiteX0" fmla="*/ 34142 w 1887615"/>
              <a:gd name="connsiteY0" fmla="*/ 578483 h 990076"/>
              <a:gd name="connsiteX1" fmla="*/ 419560 w 1887615"/>
              <a:gd name="connsiteY1" fmla="*/ 136089 h 990076"/>
              <a:gd name="connsiteX2" fmla="*/ 1284416 w 1887615"/>
              <a:gd name="connsiteY2" fmla="*/ 21934 h 990076"/>
              <a:gd name="connsiteX3" fmla="*/ 1730474 w 1887615"/>
              <a:gd name="connsiteY3" fmla="*/ 515830 h 990076"/>
              <a:gd name="connsiteX4" fmla="*/ 1872917 w 1887615"/>
              <a:gd name="connsiteY4" fmla="*/ 973847 h 990076"/>
              <a:gd name="connsiteX5" fmla="*/ 1416652 w 1887615"/>
              <a:gd name="connsiteY5" fmla="*/ 895180 h 990076"/>
              <a:gd name="connsiteX6" fmla="*/ 439756 w 1887615"/>
              <a:gd name="connsiteY6" fmla="*/ 726636 h 990076"/>
              <a:gd name="connsiteX7" fmla="*/ 64968 w 1887615"/>
              <a:gd name="connsiteY7" fmla="*/ 666714 h 990076"/>
              <a:gd name="connsiteX8" fmla="*/ 34142 w 1887615"/>
              <a:gd name="connsiteY8" fmla="*/ 578483 h 990076"/>
              <a:gd name="connsiteX0" fmla="*/ 34142 w 1887615"/>
              <a:gd name="connsiteY0" fmla="*/ 578483 h 990076"/>
              <a:gd name="connsiteX1" fmla="*/ 419560 w 1887615"/>
              <a:gd name="connsiteY1" fmla="*/ 136089 h 990076"/>
              <a:gd name="connsiteX2" fmla="*/ 1284416 w 1887615"/>
              <a:gd name="connsiteY2" fmla="*/ 21934 h 990076"/>
              <a:gd name="connsiteX3" fmla="*/ 1730474 w 1887615"/>
              <a:gd name="connsiteY3" fmla="*/ 515830 h 990076"/>
              <a:gd name="connsiteX4" fmla="*/ 1872917 w 1887615"/>
              <a:gd name="connsiteY4" fmla="*/ 973847 h 990076"/>
              <a:gd name="connsiteX5" fmla="*/ 1416652 w 1887615"/>
              <a:gd name="connsiteY5" fmla="*/ 895180 h 990076"/>
              <a:gd name="connsiteX6" fmla="*/ 439756 w 1887615"/>
              <a:gd name="connsiteY6" fmla="*/ 726636 h 990076"/>
              <a:gd name="connsiteX7" fmla="*/ 64968 w 1887615"/>
              <a:gd name="connsiteY7" fmla="*/ 666714 h 990076"/>
              <a:gd name="connsiteX8" fmla="*/ 34142 w 1887615"/>
              <a:gd name="connsiteY8" fmla="*/ 578483 h 990076"/>
              <a:gd name="connsiteX0" fmla="*/ 34142 w 1893656"/>
              <a:gd name="connsiteY0" fmla="*/ 578887 h 990125"/>
              <a:gd name="connsiteX1" fmla="*/ 419560 w 1893656"/>
              <a:gd name="connsiteY1" fmla="*/ 136493 h 990125"/>
              <a:gd name="connsiteX2" fmla="*/ 1284416 w 1893656"/>
              <a:gd name="connsiteY2" fmla="*/ 22338 h 990125"/>
              <a:gd name="connsiteX3" fmla="*/ 1761977 w 1893656"/>
              <a:gd name="connsiteY3" fmla="*/ 522071 h 990125"/>
              <a:gd name="connsiteX4" fmla="*/ 1872917 w 1893656"/>
              <a:gd name="connsiteY4" fmla="*/ 974251 h 990125"/>
              <a:gd name="connsiteX5" fmla="*/ 1416652 w 1893656"/>
              <a:gd name="connsiteY5" fmla="*/ 895584 h 990125"/>
              <a:gd name="connsiteX6" fmla="*/ 439756 w 1893656"/>
              <a:gd name="connsiteY6" fmla="*/ 727040 h 990125"/>
              <a:gd name="connsiteX7" fmla="*/ 64968 w 1893656"/>
              <a:gd name="connsiteY7" fmla="*/ 667118 h 990125"/>
              <a:gd name="connsiteX8" fmla="*/ 34142 w 1893656"/>
              <a:gd name="connsiteY8" fmla="*/ 578887 h 990125"/>
              <a:gd name="connsiteX0" fmla="*/ 34142 w 1890318"/>
              <a:gd name="connsiteY0" fmla="*/ 578887 h 990125"/>
              <a:gd name="connsiteX1" fmla="*/ 419560 w 1890318"/>
              <a:gd name="connsiteY1" fmla="*/ 136493 h 990125"/>
              <a:gd name="connsiteX2" fmla="*/ 1284416 w 1890318"/>
              <a:gd name="connsiteY2" fmla="*/ 22338 h 990125"/>
              <a:gd name="connsiteX3" fmla="*/ 1761977 w 1890318"/>
              <a:gd name="connsiteY3" fmla="*/ 522071 h 990125"/>
              <a:gd name="connsiteX4" fmla="*/ 1872917 w 1890318"/>
              <a:gd name="connsiteY4" fmla="*/ 974251 h 990125"/>
              <a:gd name="connsiteX5" fmla="*/ 1416652 w 1890318"/>
              <a:gd name="connsiteY5" fmla="*/ 895584 h 990125"/>
              <a:gd name="connsiteX6" fmla="*/ 439756 w 1890318"/>
              <a:gd name="connsiteY6" fmla="*/ 727040 h 990125"/>
              <a:gd name="connsiteX7" fmla="*/ 64968 w 1890318"/>
              <a:gd name="connsiteY7" fmla="*/ 667118 h 990125"/>
              <a:gd name="connsiteX8" fmla="*/ 34142 w 1890318"/>
              <a:gd name="connsiteY8" fmla="*/ 578887 h 990125"/>
              <a:gd name="connsiteX0" fmla="*/ 34142 w 1874108"/>
              <a:gd name="connsiteY0" fmla="*/ 578887 h 987469"/>
              <a:gd name="connsiteX1" fmla="*/ 419560 w 1874108"/>
              <a:gd name="connsiteY1" fmla="*/ 136493 h 987469"/>
              <a:gd name="connsiteX2" fmla="*/ 1284416 w 1874108"/>
              <a:gd name="connsiteY2" fmla="*/ 22338 h 987469"/>
              <a:gd name="connsiteX3" fmla="*/ 1761977 w 1874108"/>
              <a:gd name="connsiteY3" fmla="*/ 522071 h 987469"/>
              <a:gd name="connsiteX4" fmla="*/ 1872917 w 1874108"/>
              <a:gd name="connsiteY4" fmla="*/ 974251 h 987469"/>
              <a:gd name="connsiteX5" fmla="*/ 1416652 w 1874108"/>
              <a:gd name="connsiteY5" fmla="*/ 895584 h 987469"/>
              <a:gd name="connsiteX6" fmla="*/ 439756 w 1874108"/>
              <a:gd name="connsiteY6" fmla="*/ 727040 h 987469"/>
              <a:gd name="connsiteX7" fmla="*/ 64968 w 1874108"/>
              <a:gd name="connsiteY7" fmla="*/ 667118 h 987469"/>
              <a:gd name="connsiteX8" fmla="*/ 34142 w 1874108"/>
              <a:gd name="connsiteY8" fmla="*/ 578887 h 987469"/>
              <a:gd name="connsiteX0" fmla="*/ 34142 w 1874269"/>
              <a:gd name="connsiteY0" fmla="*/ 578887 h 980571"/>
              <a:gd name="connsiteX1" fmla="*/ 419560 w 1874269"/>
              <a:gd name="connsiteY1" fmla="*/ 136493 h 980571"/>
              <a:gd name="connsiteX2" fmla="*/ 1284416 w 1874269"/>
              <a:gd name="connsiteY2" fmla="*/ 22338 h 980571"/>
              <a:gd name="connsiteX3" fmla="*/ 1761977 w 1874269"/>
              <a:gd name="connsiteY3" fmla="*/ 522071 h 980571"/>
              <a:gd name="connsiteX4" fmla="*/ 1872917 w 1874269"/>
              <a:gd name="connsiteY4" fmla="*/ 974251 h 980571"/>
              <a:gd name="connsiteX5" fmla="*/ 1416652 w 1874269"/>
              <a:gd name="connsiteY5" fmla="*/ 895584 h 980571"/>
              <a:gd name="connsiteX6" fmla="*/ 439756 w 1874269"/>
              <a:gd name="connsiteY6" fmla="*/ 727040 h 980571"/>
              <a:gd name="connsiteX7" fmla="*/ 64968 w 1874269"/>
              <a:gd name="connsiteY7" fmla="*/ 667118 h 980571"/>
              <a:gd name="connsiteX8" fmla="*/ 34142 w 1874269"/>
              <a:gd name="connsiteY8" fmla="*/ 578887 h 980571"/>
              <a:gd name="connsiteX0" fmla="*/ 34142 w 1888716"/>
              <a:gd name="connsiteY0" fmla="*/ 578887 h 993099"/>
              <a:gd name="connsiteX1" fmla="*/ 419560 w 1888716"/>
              <a:gd name="connsiteY1" fmla="*/ 136493 h 993099"/>
              <a:gd name="connsiteX2" fmla="*/ 1284416 w 1888716"/>
              <a:gd name="connsiteY2" fmla="*/ 22338 h 993099"/>
              <a:gd name="connsiteX3" fmla="*/ 1761977 w 1888716"/>
              <a:gd name="connsiteY3" fmla="*/ 522071 h 993099"/>
              <a:gd name="connsiteX4" fmla="*/ 1872917 w 1888716"/>
              <a:gd name="connsiteY4" fmla="*/ 974251 h 993099"/>
              <a:gd name="connsiteX5" fmla="*/ 1441154 w 1888716"/>
              <a:gd name="connsiteY5" fmla="*/ 914086 h 993099"/>
              <a:gd name="connsiteX6" fmla="*/ 439756 w 1888716"/>
              <a:gd name="connsiteY6" fmla="*/ 727040 h 993099"/>
              <a:gd name="connsiteX7" fmla="*/ 64968 w 1888716"/>
              <a:gd name="connsiteY7" fmla="*/ 667118 h 993099"/>
              <a:gd name="connsiteX8" fmla="*/ 34142 w 1888716"/>
              <a:gd name="connsiteY8" fmla="*/ 578887 h 993099"/>
              <a:gd name="connsiteX0" fmla="*/ 34142 w 1910942"/>
              <a:gd name="connsiteY0" fmla="*/ 578887 h 974312"/>
              <a:gd name="connsiteX1" fmla="*/ 419560 w 1910942"/>
              <a:gd name="connsiteY1" fmla="*/ 136493 h 974312"/>
              <a:gd name="connsiteX2" fmla="*/ 1284416 w 1910942"/>
              <a:gd name="connsiteY2" fmla="*/ 22338 h 974312"/>
              <a:gd name="connsiteX3" fmla="*/ 1761977 w 1910942"/>
              <a:gd name="connsiteY3" fmla="*/ 522071 h 974312"/>
              <a:gd name="connsiteX4" fmla="*/ 1876694 w 1910942"/>
              <a:gd name="connsiteY4" fmla="*/ 900322 h 974312"/>
              <a:gd name="connsiteX5" fmla="*/ 1872917 w 1910942"/>
              <a:gd name="connsiteY5" fmla="*/ 974251 h 974312"/>
              <a:gd name="connsiteX6" fmla="*/ 1441154 w 1910942"/>
              <a:gd name="connsiteY6" fmla="*/ 914086 h 974312"/>
              <a:gd name="connsiteX7" fmla="*/ 439756 w 1910942"/>
              <a:gd name="connsiteY7" fmla="*/ 727040 h 974312"/>
              <a:gd name="connsiteX8" fmla="*/ 64968 w 1910942"/>
              <a:gd name="connsiteY8" fmla="*/ 667118 h 974312"/>
              <a:gd name="connsiteX9" fmla="*/ 34142 w 1910942"/>
              <a:gd name="connsiteY9" fmla="*/ 578887 h 974312"/>
              <a:gd name="connsiteX0" fmla="*/ 34142 w 1899488"/>
              <a:gd name="connsiteY0" fmla="*/ 578887 h 989383"/>
              <a:gd name="connsiteX1" fmla="*/ 419560 w 1899488"/>
              <a:gd name="connsiteY1" fmla="*/ 136493 h 989383"/>
              <a:gd name="connsiteX2" fmla="*/ 1284416 w 1899488"/>
              <a:gd name="connsiteY2" fmla="*/ 22338 h 989383"/>
              <a:gd name="connsiteX3" fmla="*/ 1761977 w 1899488"/>
              <a:gd name="connsiteY3" fmla="*/ 522071 h 989383"/>
              <a:gd name="connsiteX4" fmla="*/ 1876694 w 1899488"/>
              <a:gd name="connsiteY4" fmla="*/ 900322 h 989383"/>
              <a:gd name="connsiteX5" fmla="*/ 1853831 w 1899488"/>
              <a:gd name="connsiteY5" fmla="*/ 989334 h 989383"/>
              <a:gd name="connsiteX6" fmla="*/ 1441154 w 1899488"/>
              <a:gd name="connsiteY6" fmla="*/ 914086 h 989383"/>
              <a:gd name="connsiteX7" fmla="*/ 439756 w 1899488"/>
              <a:gd name="connsiteY7" fmla="*/ 727040 h 989383"/>
              <a:gd name="connsiteX8" fmla="*/ 64968 w 1899488"/>
              <a:gd name="connsiteY8" fmla="*/ 667118 h 989383"/>
              <a:gd name="connsiteX9" fmla="*/ 34142 w 1899488"/>
              <a:gd name="connsiteY9" fmla="*/ 578887 h 989383"/>
              <a:gd name="connsiteX0" fmla="*/ 34142 w 1890632"/>
              <a:gd name="connsiteY0" fmla="*/ 578887 h 993703"/>
              <a:gd name="connsiteX1" fmla="*/ 419560 w 1890632"/>
              <a:gd name="connsiteY1" fmla="*/ 136493 h 993703"/>
              <a:gd name="connsiteX2" fmla="*/ 1284416 w 1890632"/>
              <a:gd name="connsiteY2" fmla="*/ 22338 h 993703"/>
              <a:gd name="connsiteX3" fmla="*/ 1761977 w 1890632"/>
              <a:gd name="connsiteY3" fmla="*/ 522071 h 993703"/>
              <a:gd name="connsiteX4" fmla="*/ 1876694 w 1890632"/>
              <a:gd name="connsiteY4" fmla="*/ 900322 h 993703"/>
              <a:gd name="connsiteX5" fmla="*/ 1853831 w 1890632"/>
              <a:gd name="connsiteY5" fmla="*/ 989334 h 993703"/>
              <a:gd name="connsiteX6" fmla="*/ 1441154 w 1890632"/>
              <a:gd name="connsiteY6" fmla="*/ 914086 h 993703"/>
              <a:gd name="connsiteX7" fmla="*/ 439756 w 1890632"/>
              <a:gd name="connsiteY7" fmla="*/ 727040 h 993703"/>
              <a:gd name="connsiteX8" fmla="*/ 64968 w 1890632"/>
              <a:gd name="connsiteY8" fmla="*/ 667118 h 993703"/>
              <a:gd name="connsiteX9" fmla="*/ 34142 w 1890632"/>
              <a:gd name="connsiteY9" fmla="*/ 578887 h 993703"/>
              <a:gd name="connsiteX0" fmla="*/ 34142 w 1890632"/>
              <a:gd name="connsiteY0" fmla="*/ 578887 h 993703"/>
              <a:gd name="connsiteX1" fmla="*/ 419560 w 1890632"/>
              <a:gd name="connsiteY1" fmla="*/ 136493 h 993703"/>
              <a:gd name="connsiteX2" fmla="*/ 1284416 w 1890632"/>
              <a:gd name="connsiteY2" fmla="*/ 22338 h 993703"/>
              <a:gd name="connsiteX3" fmla="*/ 1761977 w 1890632"/>
              <a:gd name="connsiteY3" fmla="*/ 522071 h 993703"/>
              <a:gd name="connsiteX4" fmla="*/ 1876694 w 1890632"/>
              <a:gd name="connsiteY4" fmla="*/ 900322 h 993703"/>
              <a:gd name="connsiteX5" fmla="*/ 1853831 w 1890632"/>
              <a:gd name="connsiteY5" fmla="*/ 989334 h 993703"/>
              <a:gd name="connsiteX6" fmla="*/ 1441154 w 1890632"/>
              <a:gd name="connsiteY6" fmla="*/ 914086 h 993703"/>
              <a:gd name="connsiteX7" fmla="*/ 439756 w 1890632"/>
              <a:gd name="connsiteY7" fmla="*/ 727040 h 993703"/>
              <a:gd name="connsiteX8" fmla="*/ 64968 w 1890632"/>
              <a:gd name="connsiteY8" fmla="*/ 667118 h 993703"/>
              <a:gd name="connsiteX9" fmla="*/ 34142 w 1890632"/>
              <a:gd name="connsiteY9" fmla="*/ 578887 h 993703"/>
              <a:gd name="connsiteX0" fmla="*/ 15545 w 1872035"/>
              <a:gd name="connsiteY0" fmla="*/ 578887 h 993703"/>
              <a:gd name="connsiteX1" fmla="*/ 400963 w 1872035"/>
              <a:gd name="connsiteY1" fmla="*/ 136493 h 993703"/>
              <a:gd name="connsiteX2" fmla="*/ 1265819 w 1872035"/>
              <a:gd name="connsiteY2" fmla="*/ 22338 h 993703"/>
              <a:gd name="connsiteX3" fmla="*/ 1743380 w 1872035"/>
              <a:gd name="connsiteY3" fmla="*/ 522071 h 993703"/>
              <a:gd name="connsiteX4" fmla="*/ 1858097 w 1872035"/>
              <a:gd name="connsiteY4" fmla="*/ 900322 h 993703"/>
              <a:gd name="connsiteX5" fmla="*/ 1835234 w 1872035"/>
              <a:gd name="connsiteY5" fmla="*/ 989334 h 993703"/>
              <a:gd name="connsiteX6" fmla="*/ 1422557 w 1872035"/>
              <a:gd name="connsiteY6" fmla="*/ 914086 h 993703"/>
              <a:gd name="connsiteX7" fmla="*/ 421159 w 1872035"/>
              <a:gd name="connsiteY7" fmla="*/ 727040 h 993703"/>
              <a:gd name="connsiteX8" fmla="*/ 109376 w 1872035"/>
              <a:gd name="connsiteY8" fmla="*/ 678789 h 993703"/>
              <a:gd name="connsiteX9" fmla="*/ 15545 w 1872035"/>
              <a:gd name="connsiteY9" fmla="*/ 578887 h 993703"/>
              <a:gd name="connsiteX0" fmla="*/ 21358 w 1843514"/>
              <a:gd name="connsiteY0" fmla="*/ 594911 h 994056"/>
              <a:gd name="connsiteX1" fmla="*/ 372442 w 1843514"/>
              <a:gd name="connsiteY1" fmla="*/ 136846 h 994056"/>
              <a:gd name="connsiteX2" fmla="*/ 1237298 w 1843514"/>
              <a:gd name="connsiteY2" fmla="*/ 22691 h 994056"/>
              <a:gd name="connsiteX3" fmla="*/ 1714859 w 1843514"/>
              <a:gd name="connsiteY3" fmla="*/ 522424 h 994056"/>
              <a:gd name="connsiteX4" fmla="*/ 1829576 w 1843514"/>
              <a:gd name="connsiteY4" fmla="*/ 900675 h 994056"/>
              <a:gd name="connsiteX5" fmla="*/ 1806713 w 1843514"/>
              <a:gd name="connsiteY5" fmla="*/ 989687 h 994056"/>
              <a:gd name="connsiteX6" fmla="*/ 1394036 w 1843514"/>
              <a:gd name="connsiteY6" fmla="*/ 914439 h 994056"/>
              <a:gd name="connsiteX7" fmla="*/ 392638 w 1843514"/>
              <a:gd name="connsiteY7" fmla="*/ 727393 h 994056"/>
              <a:gd name="connsiteX8" fmla="*/ 80855 w 1843514"/>
              <a:gd name="connsiteY8" fmla="*/ 679142 h 994056"/>
              <a:gd name="connsiteX9" fmla="*/ 21358 w 1843514"/>
              <a:gd name="connsiteY9" fmla="*/ 594911 h 994056"/>
              <a:gd name="connsiteX0" fmla="*/ 21358 w 1843514"/>
              <a:gd name="connsiteY0" fmla="*/ 597202 h 996347"/>
              <a:gd name="connsiteX1" fmla="*/ 372442 w 1843514"/>
              <a:gd name="connsiteY1" fmla="*/ 139137 h 996347"/>
              <a:gd name="connsiteX2" fmla="*/ 1237298 w 1843514"/>
              <a:gd name="connsiteY2" fmla="*/ 24982 h 996347"/>
              <a:gd name="connsiteX3" fmla="*/ 1714859 w 1843514"/>
              <a:gd name="connsiteY3" fmla="*/ 524715 h 996347"/>
              <a:gd name="connsiteX4" fmla="*/ 1829576 w 1843514"/>
              <a:gd name="connsiteY4" fmla="*/ 902966 h 996347"/>
              <a:gd name="connsiteX5" fmla="*/ 1806713 w 1843514"/>
              <a:gd name="connsiteY5" fmla="*/ 991978 h 996347"/>
              <a:gd name="connsiteX6" fmla="*/ 1394036 w 1843514"/>
              <a:gd name="connsiteY6" fmla="*/ 916730 h 996347"/>
              <a:gd name="connsiteX7" fmla="*/ 392638 w 1843514"/>
              <a:gd name="connsiteY7" fmla="*/ 729684 h 996347"/>
              <a:gd name="connsiteX8" fmla="*/ 80855 w 1843514"/>
              <a:gd name="connsiteY8" fmla="*/ 681433 h 996347"/>
              <a:gd name="connsiteX9" fmla="*/ 21358 w 1843514"/>
              <a:gd name="connsiteY9" fmla="*/ 597202 h 996347"/>
              <a:gd name="connsiteX0" fmla="*/ 21358 w 1843514"/>
              <a:gd name="connsiteY0" fmla="*/ 597202 h 996347"/>
              <a:gd name="connsiteX1" fmla="*/ 372442 w 1843514"/>
              <a:gd name="connsiteY1" fmla="*/ 139137 h 996347"/>
              <a:gd name="connsiteX2" fmla="*/ 1237298 w 1843514"/>
              <a:gd name="connsiteY2" fmla="*/ 24982 h 996347"/>
              <a:gd name="connsiteX3" fmla="*/ 1714859 w 1843514"/>
              <a:gd name="connsiteY3" fmla="*/ 524715 h 996347"/>
              <a:gd name="connsiteX4" fmla="*/ 1829576 w 1843514"/>
              <a:gd name="connsiteY4" fmla="*/ 902966 h 996347"/>
              <a:gd name="connsiteX5" fmla="*/ 1806713 w 1843514"/>
              <a:gd name="connsiteY5" fmla="*/ 991978 h 996347"/>
              <a:gd name="connsiteX6" fmla="*/ 1394036 w 1843514"/>
              <a:gd name="connsiteY6" fmla="*/ 916730 h 996347"/>
              <a:gd name="connsiteX7" fmla="*/ 392638 w 1843514"/>
              <a:gd name="connsiteY7" fmla="*/ 729684 h 996347"/>
              <a:gd name="connsiteX8" fmla="*/ 80855 w 1843514"/>
              <a:gd name="connsiteY8" fmla="*/ 681433 h 996347"/>
              <a:gd name="connsiteX9" fmla="*/ 21358 w 1843514"/>
              <a:gd name="connsiteY9" fmla="*/ 597202 h 996347"/>
              <a:gd name="connsiteX0" fmla="*/ 9840 w 1948135"/>
              <a:gd name="connsiteY0" fmla="*/ 573511 h 993588"/>
              <a:gd name="connsiteX1" fmla="*/ 477063 w 1948135"/>
              <a:gd name="connsiteY1" fmla="*/ 136378 h 993588"/>
              <a:gd name="connsiteX2" fmla="*/ 1341919 w 1948135"/>
              <a:gd name="connsiteY2" fmla="*/ 22223 h 993588"/>
              <a:gd name="connsiteX3" fmla="*/ 1819480 w 1948135"/>
              <a:gd name="connsiteY3" fmla="*/ 521956 h 993588"/>
              <a:gd name="connsiteX4" fmla="*/ 1934197 w 1948135"/>
              <a:gd name="connsiteY4" fmla="*/ 900207 h 993588"/>
              <a:gd name="connsiteX5" fmla="*/ 1911334 w 1948135"/>
              <a:gd name="connsiteY5" fmla="*/ 989219 h 993588"/>
              <a:gd name="connsiteX6" fmla="*/ 1498657 w 1948135"/>
              <a:gd name="connsiteY6" fmla="*/ 913971 h 993588"/>
              <a:gd name="connsiteX7" fmla="*/ 497259 w 1948135"/>
              <a:gd name="connsiteY7" fmla="*/ 726925 h 993588"/>
              <a:gd name="connsiteX8" fmla="*/ 185476 w 1948135"/>
              <a:gd name="connsiteY8" fmla="*/ 678674 h 993588"/>
              <a:gd name="connsiteX9" fmla="*/ 9840 w 1948135"/>
              <a:gd name="connsiteY9" fmla="*/ 573511 h 993588"/>
              <a:gd name="connsiteX0" fmla="*/ 45764 w 1984059"/>
              <a:gd name="connsiteY0" fmla="*/ 573511 h 993588"/>
              <a:gd name="connsiteX1" fmla="*/ 512987 w 1984059"/>
              <a:gd name="connsiteY1" fmla="*/ 136378 h 993588"/>
              <a:gd name="connsiteX2" fmla="*/ 1377843 w 1984059"/>
              <a:gd name="connsiteY2" fmla="*/ 22223 h 993588"/>
              <a:gd name="connsiteX3" fmla="*/ 1855404 w 1984059"/>
              <a:gd name="connsiteY3" fmla="*/ 521956 h 993588"/>
              <a:gd name="connsiteX4" fmla="*/ 1970121 w 1984059"/>
              <a:gd name="connsiteY4" fmla="*/ 900207 h 993588"/>
              <a:gd name="connsiteX5" fmla="*/ 1947258 w 1984059"/>
              <a:gd name="connsiteY5" fmla="*/ 989219 h 993588"/>
              <a:gd name="connsiteX6" fmla="*/ 1534581 w 1984059"/>
              <a:gd name="connsiteY6" fmla="*/ 913971 h 993588"/>
              <a:gd name="connsiteX7" fmla="*/ 533183 w 1984059"/>
              <a:gd name="connsiteY7" fmla="*/ 726925 h 993588"/>
              <a:gd name="connsiteX8" fmla="*/ 72744 w 1984059"/>
              <a:gd name="connsiteY8" fmla="*/ 645571 h 993588"/>
              <a:gd name="connsiteX9" fmla="*/ 45764 w 1984059"/>
              <a:gd name="connsiteY9" fmla="*/ 573511 h 993588"/>
              <a:gd name="connsiteX0" fmla="*/ 45764 w 1984059"/>
              <a:gd name="connsiteY0" fmla="*/ 534317 h 954394"/>
              <a:gd name="connsiteX1" fmla="*/ 512987 w 1984059"/>
              <a:gd name="connsiteY1" fmla="*/ 97184 h 954394"/>
              <a:gd name="connsiteX2" fmla="*/ 1338355 w 1984059"/>
              <a:gd name="connsiteY2" fmla="*/ 29812 h 954394"/>
              <a:gd name="connsiteX3" fmla="*/ 1855404 w 1984059"/>
              <a:gd name="connsiteY3" fmla="*/ 482762 h 954394"/>
              <a:gd name="connsiteX4" fmla="*/ 1970121 w 1984059"/>
              <a:gd name="connsiteY4" fmla="*/ 861013 h 954394"/>
              <a:gd name="connsiteX5" fmla="*/ 1947258 w 1984059"/>
              <a:gd name="connsiteY5" fmla="*/ 950025 h 954394"/>
              <a:gd name="connsiteX6" fmla="*/ 1534581 w 1984059"/>
              <a:gd name="connsiteY6" fmla="*/ 874777 h 954394"/>
              <a:gd name="connsiteX7" fmla="*/ 533183 w 1984059"/>
              <a:gd name="connsiteY7" fmla="*/ 687731 h 954394"/>
              <a:gd name="connsiteX8" fmla="*/ 72744 w 1984059"/>
              <a:gd name="connsiteY8" fmla="*/ 606377 h 954394"/>
              <a:gd name="connsiteX9" fmla="*/ 45764 w 1984059"/>
              <a:gd name="connsiteY9" fmla="*/ 534317 h 954394"/>
              <a:gd name="connsiteX0" fmla="*/ 45764 w 1984059"/>
              <a:gd name="connsiteY0" fmla="*/ 534317 h 954394"/>
              <a:gd name="connsiteX1" fmla="*/ 512987 w 1984059"/>
              <a:gd name="connsiteY1" fmla="*/ 97184 h 954394"/>
              <a:gd name="connsiteX2" fmla="*/ 1338355 w 1984059"/>
              <a:gd name="connsiteY2" fmla="*/ 29812 h 954394"/>
              <a:gd name="connsiteX3" fmla="*/ 1855404 w 1984059"/>
              <a:gd name="connsiteY3" fmla="*/ 482762 h 954394"/>
              <a:gd name="connsiteX4" fmla="*/ 1970121 w 1984059"/>
              <a:gd name="connsiteY4" fmla="*/ 861013 h 954394"/>
              <a:gd name="connsiteX5" fmla="*/ 1947258 w 1984059"/>
              <a:gd name="connsiteY5" fmla="*/ 950025 h 954394"/>
              <a:gd name="connsiteX6" fmla="*/ 1534581 w 1984059"/>
              <a:gd name="connsiteY6" fmla="*/ 874777 h 954394"/>
              <a:gd name="connsiteX7" fmla="*/ 533183 w 1984059"/>
              <a:gd name="connsiteY7" fmla="*/ 687731 h 954394"/>
              <a:gd name="connsiteX8" fmla="*/ 72744 w 1984059"/>
              <a:gd name="connsiteY8" fmla="*/ 606377 h 954394"/>
              <a:gd name="connsiteX9" fmla="*/ 45764 w 1984059"/>
              <a:gd name="connsiteY9" fmla="*/ 534317 h 954394"/>
              <a:gd name="connsiteX0" fmla="*/ 45764 w 2006048"/>
              <a:gd name="connsiteY0" fmla="*/ 534317 h 965213"/>
              <a:gd name="connsiteX1" fmla="*/ 512987 w 2006048"/>
              <a:gd name="connsiteY1" fmla="*/ 97184 h 965213"/>
              <a:gd name="connsiteX2" fmla="*/ 1338355 w 2006048"/>
              <a:gd name="connsiteY2" fmla="*/ 29812 h 965213"/>
              <a:gd name="connsiteX3" fmla="*/ 1855404 w 2006048"/>
              <a:gd name="connsiteY3" fmla="*/ 482762 h 965213"/>
              <a:gd name="connsiteX4" fmla="*/ 1991773 w 2006048"/>
              <a:gd name="connsiteY4" fmla="*/ 918378 h 965213"/>
              <a:gd name="connsiteX5" fmla="*/ 1947258 w 2006048"/>
              <a:gd name="connsiteY5" fmla="*/ 950025 h 965213"/>
              <a:gd name="connsiteX6" fmla="*/ 1534581 w 2006048"/>
              <a:gd name="connsiteY6" fmla="*/ 874777 h 965213"/>
              <a:gd name="connsiteX7" fmla="*/ 533183 w 2006048"/>
              <a:gd name="connsiteY7" fmla="*/ 687731 h 965213"/>
              <a:gd name="connsiteX8" fmla="*/ 72744 w 2006048"/>
              <a:gd name="connsiteY8" fmla="*/ 606377 h 965213"/>
              <a:gd name="connsiteX9" fmla="*/ 45764 w 2006048"/>
              <a:gd name="connsiteY9" fmla="*/ 534317 h 965213"/>
              <a:gd name="connsiteX0" fmla="*/ 45764 w 2000586"/>
              <a:gd name="connsiteY0" fmla="*/ 534317 h 953030"/>
              <a:gd name="connsiteX1" fmla="*/ 512987 w 2000586"/>
              <a:gd name="connsiteY1" fmla="*/ 97184 h 953030"/>
              <a:gd name="connsiteX2" fmla="*/ 1338355 w 2000586"/>
              <a:gd name="connsiteY2" fmla="*/ 29812 h 953030"/>
              <a:gd name="connsiteX3" fmla="*/ 1855404 w 2000586"/>
              <a:gd name="connsiteY3" fmla="*/ 482762 h 953030"/>
              <a:gd name="connsiteX4" fmla="*/ 1991773 w 2000586"/>
              <a:gd name="connsiteY4" fmla="*/ 918378 h 953030"/>
              <a:gd name="connsiteX5" fmla="*/ 1947258 w 2000586"/>
              <a:gd name="connsiteY5" fmla="*/ 950025 h 953030"/>
              <a:gd name="connsiteX6" fmla="*/ 1534581 w 2000586"/>
              <a:gd name="connsiteY6" fmla="*/ 874777 h 953030"/>
              <a:gd name="connsiteX7" fmla="*/ 533183 w 2000586"/>
              <a:gd name="connsiteY7" fmla="*/ 687731 h 953030"/>
              <a:gd name="connsiteX8" fmla="*/ 72744 w 2000586"/>
              <a:gd name="connsiteY8" fmla="*/ 606377 h 953030"/>
              <a:gd name="connsiteX9" fmla="*/ 45764 w 2000586"/>
              <a:gd name="connsiteY9" fmla="*/ 534317 h 953030"/>
              <a:gd name="connsiteX0" fmla="*/ 45764 w 2000586"/>
              <a:gd name="connsiteY0" fmla="*/ 539083 h 957796"/>
              <a:gd name="connsiteX1" fmla="*/ 512987 w 2000586"/>
              <a:gd name="connsiteY1" fmla="*/ 101950 h 957796"/>
              <a:gd name="connsiteX2" fmla="*/ 1302659 w 2000586"/>
              <a:gd name="connsiteY2" fmla="*/ 28602 h 957796"/>
              <a:gd name="connsiteX3" fmla="*/ 1855404 w 2000586"/>
              <a:gd name="connsiteY3" fmla="*/ 487528 h 957796"/>
              <a:gd name="connsiteX4" fmla="*/ 1991773 w 2000586"/>
              <a:gd name="connsiteY4" fmla="*/ 923144 h 957796"/>
              <a:gd name="connsiteX5" fmla="*/ 1947258 w 2000586"/>
              <a:gd name="connsiteY5" fmla="*/ 954791 h 957796"/>
              <a:gd name="connsiteX6" fmla="*/ 1534581 w 2000586"/>
              <a:gd name="connsiteY6" fmla="*/ 879543 h 957796"/>
              <a:gd name="connsiteX7" fmla="*/ 533183 w 2000586"/>
              <a:gd name="connsiteY7" fmla="*/ 692497 h 957796"/>
              <a:gd name="connsiteX8" fmla="*/ 72744 w 2000586"/>
              <a:gd name="connsiteY8" fmla="*/ 611143 h 957796"/>
              <a:gd name="connsiteX9" fmla="*/ 45764 w 2000586"/>
              <a:gd name="connsiteY9" fmla="*/ 539083 h 957796"/>
              <a:gd name="connsiteX0" fmla="*/ 45764 w 2006017"/>
              <a:gd name="connsiteY0" fmla="*/ 538435 h 970879"/>
              <a:gd name="connsiteX1" fmla="*/ 512987 w 2006017"/>
              <a:gd name="connsiteY1" fmla="*/ 101302 h 970879"/>
              <a:gd name="connsiteX2" fmla="*/ 1302659 w 2006017"/>
              <a:gd name="connsiteY2" fmla="*/ 27954 h 970879"/>
              <a:gd name="connsiteX3" fmla="*/ 1836757 w 2006017"/>
              <a:gd name="connsiteY3" fmla="*/ 478081 h 970879"/>
              <a:gd name="connsiteX4" fmla="*/ 1991773 w 2006017"/>
              <a:gd name="connsiteY4" fmla="*/ 922496 h 970879"/>
              <a:gd name="connsiteX5" fmla="*/ 1947258 w 2006017"/>
              <a:gd name="connsiteY5" fmla="*/ 954143 h 970879"/>
              <a:gd name="connsiteX6" fmla="*/ 1534581 w 2006017"/>
              <a:gd name="connsiteY6" fmla="*/ 878895 h 970879"/>
              <a:gd name="connsiteX7" fmla="*/ 533183 w 2006017"/>
              <a:gd name="connsiteY7" fmla="*/ 691849 h 970879"/>
              <a:gd name="connsiteX8" fmla="*/ 72744 w 2006017"/>
              <a:gd name="connsiteY8" fmla="*/ 610495 h 970879"/>
              <a:gd name="connsiteX9" fmla="*/ 45764 w 2006017"/>
              <a:gd name="connsiteY9" fmla="*/ 538435 h 970879"/>
              <a:gd name="connsiteX0" fmla="*/ 45764 w 2001312"/>
              <a:gd name="connsiteY0" fmla="*/ 538435 h 968966"/>
              <a:gd name="connsiteX1" fmla="*/ 512987 w 2001312"/>
              <a:gd name="connsiteY1" fmla="*/ 101302 h 968966"/>
              <a:gd name="connsiteX2" fmla="*/ 1302659 w 2001312"/>
              <a:gd name="connsiteY2" fmla="*/ 27954 h 968966"/>
              <a:gd name="connsiteX3" fmla="*/ 1836757 w 2001312"/>
              <a:gd name="connsiteY3" fmla="*/ 478081 h 968966"/>
              <a:gd name="connsiteX4" fmla="*/ 1991773 w 2001312"/>
              <a:gd name="connsiteY4" fmla="*/ 922496 h 968966"/>
              <a:gd name="connsiteX5" fmla="*/ 1947258 w 2001312"/>
              <a:gd name="connsiteY5" fmla="*/ 954143 h 968966"/>
              <a:gd name="connsiteX6" fmla="*/ 1534581 w 2001312"/>
              <a:gd name="connsiteY6" fmla="*/ 878895 h 968966"/>
              <a:gd name="connsiteX7" fmla="*/ 533183 w 2001312"/>
              <a:gd name="connsiteY7" fmla="*/ 691849 h 968966"/>
              <a:gd name="connsiteX8" fmla="*/ 72744 w 2001312"/>
              <a:gd name="connsiteY8" fmla="*/ 610495 h 968966"/>
              <a:gd name="connsiteX9" fmla="*/ 45764 w 2001312"/>
              <a:gd name="connsiteY9" fmla="*/ 538435 h 968966"/>
              <a:gd name="connsiteX0" fmla="*/ 45764 w 1997670"/>
              <a:gd name="connsiteY0" fmla="*/ 538435 h 954720"/>
              <a:gd name="connsiteX1" fmla="*/ 512987 w 1997670"/>
              <a:gd name="connsiteY1" fmla="*/ 101302 h 954720"/>
              <a:gd name="connsiteX2" fmla="*/ 1302659 w 1997670"/>
              <a:gd name="connsiteY2" fmla="*/ 27954 h 954720"/>
              <a:gd name="connsiteX3" fmla="*/ 1836757 w 1997670"/>
              <a:gd name="connsiteY3" fmla="*/ 478081 h 954720"/>
              <a:gd name="connsiteX4" fmla="*/ 1991773 w 1997670"/>
              <a:gd name="connsiteY4" fmla="*/ 922496 h 954720"/>
              <a:gd name="connsiteX5" fmla="*/ 1947258 w 1997670"/>
              <a:gd name="connsiteY5" fmla="*/ 954143 h 954720"/>
              <a:gd name="connsiteX6" fmla="*/ 1534581 w 1997670"/>
              <a:gd name="connsiteY6" fmla="*/ 878895 h 954720"/>
              <a:gd name="connsiteX7" fmla="*/ 533183 w 1997670"/>
              <a:gd name="connsiteY7" fmla="*/ 691849 h 954720"/>
              <a:gd name="connsiteX8" fmla="*/ 72744 w 1997670"/>
              <a:gd name="connsiteY8" fmla="*/ 610495 h 954720"/>
              <a:gd name="connsiteX9" fmla="*/ 45764 w 1997670"/>
              <a:gd name="connsiteY9" fmla="*/ 538435 h 954720"/>
              <a:gd name="connsiteX0" fmla="*/ 44343 w 1996249"/>
              <a:gd name="connsiteY0" fmla="*/ 538435 h 954720"/>
              <a:gd name="connsiteX1" fmla="*/ 511566 w 1996249"/>
              <a:gd name="connsiteY1" fmla="*/ 101302 h 954720"/>
              <a:gd name="connsiteX2" fmla="*/ 1301238 w 1996249"/>
              <a:gd name="connsiteY2" fmla="*/ 27954 h 954720"/>
              <a:gd name="connsiteX3" fmla="*/ 1835336 w 1996249"/>
              <a:gd name="connsiteY3" fmla="*/ 478081 h 954720"/>
              <a:gd name="connsiteX4" fmla="*/ 1990352 w 1996249"/>
              <a:gd name="connsiteY4" fmla="*/ 922496 h 954720"/>
              <a:gd name="connsiteX5" fmla="*/ 1945837 w 1996249"/>
              <a:gd name="connsiteY5" fmla="*/ 954143 h 954720"/>
              <a:gd name="connsiteX6" fmla="*/ 1533160 w 1996249"/>
              <a:gd name="connsiteY6" fmla="*/ 878895 h 954720"/>
              <a:gd name="connsiteX7" fmla="*/ 531762 w 1996249"/>
              <a:gd name="connsiteY7" fmla="*/ 691849 h 954720"/>
              <a:gd name="connsiteX8" fmla="*/ 71323 w 1996249"/>
              <a:gd name="connsiteY8" fmla="*/ 610495 h 954720"/>
              <a:gd name="connsiteX9" fmla="*/ 44343 w 1996249"/>
              <a:gd name="connsiteY9" fmla="*/ 538435 h 954720"/>
              <a:gd name="connsiteX0" fmla="*/ 38388 w 1990294"/>
              <a:gd name="connsiteY0" fmla="*/ 538435 h 954720"/>
              <a:gd name="connsiteX1" fmla="*/ 505611 w 1990294"/>
              <a:gd name="connsiteY1" fmla="*/ 101302 h 954720"/>
              <a:gd name="connsiteX2" fmla="*/ 1295283 w 1990294"/>
              <a:gd name="connsiteY2" fmla="*/ 27954 h 954720"/>
              <a:gd name="connsiteX3" fmla="*/ 1829381 w 1990294"/>
              <a:gd name="connsiteY3" fmla="*/ 478081 h 954720"/>
              <a:gd name="connsiteX4" fmla="*/ 1984397 w 1990294"/>
              <a:gd name="connsiteY4" fmla="*/ 922496 h 954720"/>
              <a:gd name="connsiteX5" fmla="*/ 1939882 w 1990294"/>
              <a:gd name="connsiteY5" fmla="*/ 954143 h 954720"/>
              <a:gd name="connsiteX6" fmla="*/ 1527205 w 1990294"/>
              <a:gd name="connsiteY6" fmla="*/ 878895 h 954720"/>
              <a:gd name="connsiteX7" fmla="*/ 525807 w 1990294"/>
              <a:gd name="connsiteY7" fmla="*/ 691849 h 954720"/>
              <a:gd name="connsiteX8" fmla="*/ 65368 w 1990294"/>
              <a:gd name="connsiteY8" fmla="*/ 610495 h 954720"/>
              <a:gd name="connsiteX9" fmla="*/ 38388 w 1990294"/>
              <a:gd name="connsiteY9" fmla="*/ 538435 h 954720"/>
              <a:gd name="connsiteX0" fmla="*/ 33188 w 1985094"/>
              <a:gd name="connsiteY0" fmla="*/ 538435 h 954720"/>
              <a:gd name="connsiteX1" fmla="*/ 500411 w 1985094"/>
              <a:gd name="connsiteY1" fmla="*/ 101302 h 954720"/>
              <a:gd name="connsiteX2" fmla="*/ 1290083 w 1985094"/>
              <a:gd name="connsiteY2" fmla="*/ 27954 h 954720"/>
              <a:gd name="connsiteX3" fmla="*/ 1824181 w 1985094"/>
              <a:gd name="connsiteY3" fmla="*/ 478081 h 954720"/>
              <a:gd name="connsiteX4" fmla="*/ 1979197 w 1985094"/>
              <a:gd name="connsiteY4" fmla="*/ 922496 h 954720"/>
              <a:gd name="connsiteX5" fmla="*/ 1934682 w 1985094"/>
              <a:gd name="connsiteY5" fmla="*/ 954143 h 954720"/>
              <a:gd name="connsiteX6" fmla="*/ 1522005 w 1985094"/>
              <a:gd name="connsiteY6" fmla="*/ 878895 h 954720"/>
              <a:gd name="connsiteX7" fmla="*/ 520607 w 1985094"/>
              <a:gd name="connsiteY7" fmla="*/ 691849 h 954720"/>
              <a:gd name="connsiteX8" fmla="*/ 60168 w 1985094"/>
              <a:gd name="connsiteY8" fmla="*/ 610495 h 954720"/>
              <a:gd name="connsiteX9" fmla="*/ 33188 w 1985094"/>
              <a:gd name="connsiteY9" fmla="*/ 538435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85094" h="954720">
                <a:moveTo>
                  <a:pt x="33188" y="538435"/>
                </a:moveTo>
                <a:cubicBezTo>
                  <a:pt x="88814" y="464808"/>
                  <a:pt x="290929" y="186382"/>
                  <a:pt x="500411" y="101302"/>
                </a:cubicBezTo>
                <a:cubicBezTo>
                  <a:pt x="709894" y="16222"/>
                  <a:pt x="1069455" y="-34842"/>
                  <a:pt x="1290083" y="27954"/>
                </a:cubicBezTo>
                <a:cubicBezTo>
                  <a:pt x="1510711" y="90750"/>
                  <a:pt x="1709329" y="328991"/>
                  <a:pt x="1824181" y="478081"/>
                </a:cubicBezTo>
                <a:cubicBezTo>
                  <a:pt x="1939033" y="627171"/>
                  <a:pt x="1968978" y="889429"/>
                  <a:pt x="1979197" y="922496"/>
                </a:cubicBezTo>
                <a:cubicBezTo>
                  <a:pt x="1989416" y="955563"/>
                  <a:pt x="1992690" y="955931"/>
                  <a:pt x="1934682" y="954143"/>
                </a:cubicBezTo>
                <a:cubicBezTo>
                  <a:pt x="1876674" y="952355"/>
                  <a:pt x="1522005" y="878895"/>
                  <a:pt x="1522005" y="878895"/>
                </a:cubicBezTo>
                <a:lnTo>
                  <a:pt x="520607" y="691849"/>
                </a:lnTo>
                <a:cubicBezTo>
                  <a:pt x="296090" y="649646"/>
                  <a:pt x="124891" y="627844"/>
                  <a:pt x="60168" y="610495"/>
                </a:cubicBezTo>
                <a:cubicBezTo>
                  <a:pt x="-4555" y="593146"/>
                  <a:pt x="-22438" y="612062"/>
                  <a:pt x="33188" y="5384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89BC4EBD-20FC-7FE9-963C-F1CBBCA5C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78977">
            <a:off x="11206406" y="3649627"/>
            <a:ext cx="467130" cy="481539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50 h 4954478"/>
              <a:gd name="connsiteX1" fmla="*/ 3910127 w 4786788"/>
              <a:gd name="connsiteY1" fmla="*/ 639854 h 4954478"/>
              <a:gd name="connsiteX2" fmla="*/ 4762652 w 4786788"/>
              <a:gd name="connsiteY2" fmla="*/ 1906156 h 4954478"/>
              <a:gd name="connsiteX3" fmla="*/ 4477774 w 4786788"/>
              <a:gd name="connsiteY3" fmla="*/ 3809337 h 4954478"/>
              <a:gd name="connsiteX4" fmla="*/ 3446609 w 4786788"/>
              <a:gd name="connsiteY4" fmla="*/ 4845105 h 4954478"/>
              <a:gd name="connsiteX5" fmla="*/ 1101279 w 4786788"/>
              <a:gd name="connsiteY5" fmla="*/ 4657486 h 4954478"/>
              <a:gd name="connsiteX6" fmla="*/ 43197 w 4786788"/>
              <a:gd name="connsiteY6" fmla="*/ 3234154 h 4954478"/>
              <a:gd name="connsiteX7" fmla="*/ 509929 w 4786788"/>
              <a:gd name="connsiteY7" fmla="*/ 873359 h 4954478"/>
              <a:gd name="connsiteX8" fmla="*/ 2675744 w 4786788"/>
              <a:gd name="connsiteY8" fmla="*/ 250 h 4954478"/>
              <a:gd name="connsiteX0" fmla="*/ 2675744 w 4786788"/>
              <a:gd name="connsiteY0" fmla="*/ 290 h 4954518"/>
              <a:gd name="connsiteX1" fmla="*/ 3910127 w 4786788"/>
              <a:gd name="connsiteY1" fmla="*/ 639894 h 4954518"/>
              <a:gd name="connsiteX2" fmla="*/ 4762652 w 4786788"/>
              <a:gd name="connsiteY2" fmla="*/ 1906196 h 4954518"/>
              <a:gd name="connsiteX3" fmla="*/ 4477774 w 4786788"/>
              <a:gd name="connsiteY3" fmla="*/ 3809377 h 4954518"/>
              <a:gd name="connsiteX4" fmla="*/ 3446609 w 4786788"/>
              <a:gd name="connsiteY4" fmla="*/ 4845145 h 4954518"/>
              <a:gd name="connsiteX5" fmla="*/ 1101279 w 4786788"/>
              <a:gd name="connsiteY5" fmla="*/ 4657526 h 4954518"/>
              <a:gd name="connsiteX6" fmla="*/ 43197 w 4786788"/>
              <a:gd name="connsiteY6" fmla="*/ 3234194 h 4954518"/>
              <a:gd name="connsiteX7" fmla="*/ 509929 w 4786788"/>
              <a:gd name="connsiteY7" fmla="*/ 873399 h 4954518"/>
              <a:gd name="connsiteX8" fmla="*/ 2675744 w 4786788"/>
              <a:gd name="connsiteY8" fmla="*/ 290 h 4954518"/>
              <a:gd name="connsiteX0" fmla="*/ 2675744 w 4786788"/>
              <a:gd name="connsiteY0" fmla="*/ 326 h 4954554"/>
              <a:gd name="connsiteX1" fmla="*/ 3990884 w 4786788"/>
              <a:gd name="connsiteY1" fmla="*/ 591130 h 4954554"/>
              <a:gd name="connsiteX2" fmla="*/ 4762652 w 4786788"/>
              <a:gd name="connsiteY2" fmla="*/ 1906232 h 4954554"/>
              <a:gd name="connsiteX3" fmla="*/ 4477774 w 4786788"/>
              <a:gd name="connsiteY3" fmla="*/ 3809413 h 4954554"/>
              <a:gd name="connsiteX4" fmla="*/ 3446609 w 4786788"/>
              <a:gd name="connsiteY4" fmla="*/ 4845181 h 4954554"/>
              <a:gd name="connsiteX5" fmla="*/ 1101279 w 4786788"/>
              <a:gd name="connsiteY5" fmla="*/ 4657562 h 4954554"/>
              <a:gd name="connsiteX6" fmla="*/ 43197 w 4786788"/>
              <a:gd name="connsiteY6" fmla="*/ 3234230 h 4954554"/>
              <a:gd name="connsiteX7" fmla="*/ 509929 w 4786788"/>
              <a:gd name="connsiteY7" fmla="*/ 873435 h 4954554"/>
              <a:gd name="connsiteX8" fmla="*/ 2675744 w 4786788"/>
              <a:gd name="connsiteY8" fmla="*/ 326 h 4954554"/>
              <a:gd name="connsiteX0" fmla="*/ 2662196 w 4773240"/>
              <a:gd name="connsiteY0" fmla="*/ 326 h 4954554"/>
              <a:gd name="connsiteX1" fmla="*/ 3977336 w 4773240"/>
              <a:gd name="connsiteY1" fmla="*/ 591130 h 4954554"/>
              <a:gd name="connsiteX2" fmla="*/ 4749104 w 4773240"/>
              <a:gd name="connsiteY2" fmla="*/ 1906232 h 4954554"/>
              <a:gd name="connsiteX3" fmla="*/ 4464226 w 4773240"/>
              <a:gd name="connsiteY3" fmla="*/ 3809413 h 4954554"/>
              <a:gd name="connsiteX4" fmla="*/ 3433061 w 4773240"/>
              <a:gd name="connsiteY4" fmla="*/ 4845181 h 4954554"/>
              <a:gd name="connsiteX5" fmla="*/ 1087731 w 4773240"/>
              <a:gd name="connsiteY5" fmla="*/ 4657562 h 4954554"/>
              <a:gd name="connsiteX6" fmla="*/ 29649 w 4773240"/>
              <a:gd name="connsiteY6" fmla="*/ 3234230 h 4954554"/>
              <a:gd name="connsiteX7" fmla="*/ 640977 w 4773240"/>
              <a:gd name="connsiteY7" fmla="*/ 730117 h 4954554"/>
              <a:gd name="connsiteX8" fmla="*/ 2662196 w 4773240"/>
              <a:gd name="connsiteY8" fmla="*/ 326 h 4954554"/>
              <a:gd name="connsiteX0" fmla="*/ 2664762 w 4775806"/>
              <a:gd name="connsiteY0" fmla="*/ 326 h 4954554"/>
              <a:gd name="connsiteX1" fmla="*/ 3979902 w 4775806"/>
              <a:gd name="connsiteY1" fmla="*/ 591130 h 4954554"/>
              <a:gd name="connsiteX2" fmla="*/ 4751670 w 4775806"/>
              <a:gd name="connsiteY2" fmla="*/ 1906232 h 4954554"/>
              <a:gd name="connsiteX3" fmla="*/ 4466792 w 4775806"/>
              <a:gd name="connsiteY3" fmla="*/ 3809413 h 4954554"/>
              <a:gd name="connsiteX4" fmla="*/ 3435627 w 4775806"/>
              <a:gd name="connsiteY4" fmla="*/ 4845181 h 4954554"/>
              <a:gd name="connsiteX5" fmla="*/ 1090297 w 4775806"/>
              <a:gd name="connsiteY5" fmla="*/ 4657562 h 4954554"/>
              <a:gd name="connsiteX6" fmla="*/ 32215 w 4775806"/>
              <a:gd name="connsiteY6" fmla="*/ 3234230 h 4954554"/>
              <a:gd name="connsiteX7" fmla="*/ 607899 w 4775806"/>
              <a:gd name="connsiteY7" fmla="*/ 806182 h 4954554"/>
              <a:gd name="connsiteX8" fmla="*/ 2664762 w 4775806"/>
              <a:gd name="connsiteY8" fmla="*/ 326 h 4954554"/>
              <a:gd name="connsiteX0" fmla="*/ 2673549 w 4784593"/>
              <a:gd name="connsiteY0" fmla="*/ 326 h 4954554"/>
              <a:gd name="connsiteX1" fmla="*/ 3988689 w 4784593"/>
              <a:gd name="connsiteY1" fmla="*/ 591130 h 4954554"/>
              <a:gd name="connsiteX2" fmla="*/ 4760457 w 4784593"/>
              <a:gd name="connsiteY2" fmla="*/ 1906232 h 4954554"/>
              <a:gd name="connsiteX3" fmla="*/ 4475579 w 4784593"/>
              <a:gd name="connsiteY3" fmla="*/ 3809413 h 4954554"/>
              <a:gd name="connsiteX4" fmla="*/ 3444414 w 4784593"/>
              <a:gd name="connsiteY4" fmla="*/ 4845181 h 4954554"/>
              <a:gd name="connsiteX5" fmla="*/ 1099084 w 4784593"/>
              <a:gd name="connsiteY5" fmla="*/ 4657562 h 4954554"/>
              <a:gd name="connsiteX6" fmla="*/ 41002 w 4784593"/>
              <a:gd name="connsiteY6" fmla="*/ 3234230 h 4954554"/>
              <a:gd name="connsiteX7" fmla="*/ 616686 w 4784593"/>
              <a:gd name="connsiteY7" fmla="*/ 806182 h 4954554"/>
              <a:gd name="connsiteX8" fmla="*/ 2673549 w 4784593"/>
              <a:gd name="connsiteY8" fmla="*/ 326 h 4954554"/>
              <a:gd name="connsiteX0" fmla="*/ 2649000 w 4760044"/>
              <a:gd name="connsiteY0" fmla="*/ 326 h 4964273"/>
              <a:gd name="connsiteX1" fmla="*/ 3964140 w 4760044"/>
              <a:gd name="connsiteY1" fmla="*/ 591130 h 4964273"/>
              <a:gd name="connsiteX2" fmla="*/ 4735908 w 4760044"/>
              <a:gd name="connsiteY2" fmla="*/ 1906232 h 4964273"/>
              <a:gd name="connsiteX3" fmla="*/ 4451030 w 4760044"/>
              <a:gd name="connsiteY3" fmla="*/ 3809413 h 4964273"/>
              <a:gd name="connsiteX4" fmla="*/ 3419865 w 4760044"/>
              <a:gd name="connsiteY4" fmla="*/ 4845181 h 4964273"/>
              <a:gd name="connsiteX5" fmla="*/ 1074535 w 4760044"/>
              <a:gd name="connsiteY5" fmla="*/ 4657562 h 4964273"/>
              <a:gd name="connsiteX6" fmla="*/ 33359 w 4760044"/>
              <a:gd name="connsiteY6" fmla="*/ 2995991 h 4964273"/>
              <a:gd name="connsiteX7" fmla="*/ 592137 w 4760044"/>
              <a:gd name="connsiteY7" fmla="*/ 806182 h 4964273"/>
              <a:gd name="connsiteX8" fmla="*/ 2649000 w 4760044"/>
              <a:gd name="connsiteY8" fmla="*/ 326 h 496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60044" h="4964273">
                <a:moveTo>
                  <a:pt x="2649000" y="326"/>
                </a:moveTo>
                <a:cubicBezTo>
                  <a:pt x="3190766" y="-12684"/>
                  <a:pt x="3631137" y="366356"/>
                  <a:pt x="3964140" y="591130"/>
                </a:cubicBezTo>
                <a:cubicBezTo>
                  <a:pt x="4381335" y="1033016"/>
                  <a:pt x="4495620" y="1155441"/>
                  <a:pt x="4735908" y="1906232"/>
                </a:cubicBezTo>
                <a:cubicBezTo>
                  <a:pt x="4821021" y="2488865"/>
                  <a:pt x="4670370" y="3319588"/>
                  <a:pt x="4451030" y="3809413"/>
                </a:cubicBezTo>
                <a:cubicBezTo>
                  <a:pt x="4231690" y="4299238"/>
                  <a:pt x="3732691" y="4730212"/>
                  <a:pt x="3419865" y="4845181"/>
                </a:cubicBezTo>
                <a:cubicBezTo>
                  <a:pt x="2709019" y="5066246"/>
                  <a:pt x="1638953" y="4965760"/>
                  <a:pt x="1074535" y="4657562"/>
                </a:cubicBezTo>
                <a:cubicBezTo>
                  <a:pt x="510117" y="4349364"/>
                  <a:pt x="145196" y="3625226"/>
                  <a:pt x="33359" y="2995991"/>
                </a:cubicBezTo>
                <a:cubicBezTo>
                  <a:pt x="-94426" y="2318909"/>
                  <a:pt x="156197" y="1305459"/>
                  <a:pt x="592137" y="806182"/>
                </a:cubicBezTo>
                <a:cubicBezTo>
                  <a:pt x="1028077" y="306905"/>
                  <a:pt x="1996327" y="31074"/>
                  <a:pt x="2649000" y="3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125456E-350A-4E3C-3ED5-C6ED42679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798913">
            <a:off x="-357241" y="5435178"/>
            <a:ext cx="1351070" cy="902635"/>
          </a:xfrm>
          <a:custGeom>
            <a:avLst/>
            <a:gdLst>
              <a:gd name="connsiteX0" fmla="*/ 1351070 w 1351070"/>
              <a:gd name="connsiteY0" fmla="*/ 899615 h 902635"/>
              <a:gd name="connsiteX1" fmla="*/ 1194587 w 1351070"/>
              <a:gd name="connsiteY1" fmla="*/ 902619 h 902635"/>
              <a:gd name="connsiteX2" fmla="*/ 0 w 1351070"/>
              <a:gd name="connsiteY2" fmla="*/ 882637 h 902635"/>
              <a:gd name="connsiteX3" fmla="*/ 134004 w 1351070"/>
              <a:gd name="connsiteY3" fmla="*/ 382079 h 902635"/>
              <a:gd name="connsiteX4" fmla="*/ 545642 w 1351070"/>
              <a:gd name="connsiteY4" fmla="*/ 29637 h 902635"/>
              <a:gd name="connsiteX5" fmla="*/ 689188 w 1351070"/>
              <a:gd name="connsiteY5" fmla="*/ 3311 h 902635"/>
              <a:gd name="connsiteX6" fmla="*/ 759791 w 1351070"/>
              <a:gd name="connsiteY6" fmla="*/ 0 h 90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070" h="902635">
                <a:moveTo>
                  <a:pt x="1351070" y="899615"/>
                </a:moveTo>
                <a:lnTo>
                  <a:pt x="1194587" y="902619"/>
                </a:lnTo>
                <a:cubicBezTo>
                  <a:pt x="789274" y="903245"/>
                  <a:pt x="401754" y="885654"/>
                  <a:pt x="0" y="882637"/>
                </a:cubicBezTo>
                <a:cubicBezTo>
                  <a:pt x="18401" y="693649"/>
                  <a:pt x="43064" y="524246"/>
                  <a:pt x="134004" y="382079"/>
                </a:cubicBezTo>
                <a:cubicBezTo>
                  <a:pt x="224944" y="239913"/>
                  <a:pt x="348741" y="84704"/>
                  <a:pt x="545642" y="29637"/>
                </a:cubicBezTo>
                <a:cubicBezTo>
                  <a:pt x="588715" y="17592"/>
                  <a:pt x="637260" y="8898"/>
                  <a:pt x="689188" y="3311"/>
                </a:cubicBezTo>
                <a:lnTo>
                  <a:pt x="759791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5C76F06-A9EC-F4BC-2AB1-C7DF08F8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798913">
            <a:off x="-357241" y="5435178"/>
            <a:ext cx="1351070" cy="902635"/>
          </a:xfrm>
          <a:custGeom>
            <a:avLst/>
            <a:gdLst>
              <a:gd name="connsiteX0" fmla="*/ 1351070 w 1351070"/>
              <a:gd name="connsiteY0" fmla="*/ 899615 h 902635"/>
              <a:gd name="connsiteX1" fmla="*/ 1194587 w 1351070"/>
              <a:gd name="connsiteY1" fmla="*/ 902619 h 902635"/>
              <a:gd name="connsiteX2" fmla="*/ 0 w 1351070"/>
              <a:gd name="connsiteY2" fmla="*/ 882637 h 902635"/>
              <a:gd name="connsiteX3" fmla="*/ 134004 w 1351070"/>
              <a:gd name="connsiteY3" fmla="*/ 382079 h 902635"/>
              <a:gd name="connsiteX4" fmla="*/ 545642 w 1351070"/>
              <a:gd name="connsiteY4" fmla="*/ 29637 h 902635"/>
              <a:gd name="connsiteX5" fmla="*/ 689188 w 1351070"/>
              <a:gd name="connsiteY5" fmla="*/ 3311 h 902635"/>
              <a:gd name="connsiteX6" fmla="*/ 759791 w 1351070"/>
              <a:gd name="connsiteY6" fmla="*/ 0 h 90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51070" h="902635">
                <a:moveTo>
                  <a:pt x="1351070" y="899615"/>
                </a:moveTo>
                <a:lnTo>
                  <a:pt x="1194587" y="902619"/>
                </a:lnTo>
                <a:cubicBezTo>
                  <a:pt x="789274" y="903245"/>
                  <a:pt x="401754" y="885654"/>
                  <a:pt x="0" y="882637"/>
                </a:cubicBezTo>
                <a:cubicBezTo>
                  <a:pt x="18401" y="693649"/>
                  <a:pt x="43064" y="524246"/>
                  <a:pt x="134004" y="382079"/>
                </a:cubicBezTo>
                <a:cubicBezTo>
                  <a:pt x="224944" y="239913"/>
                  <a:pt x="348741" y="84704"/>
                  <a:pt x="545642" y="29637"/>
                </a:cubicBezTo>
                <a:cubicBezTo>
                  <a:pt x="588715" y="17592"/>
                  <a:pt x="637260" y="8898"/>
                  <a:pt x="689188" y="3311"/>
                </a:cubicBezTo>
                <a:lnTo>
                  <a:pt x="759791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064EF8D-DC92-D150-04A6-4E890ADDA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358500" flipV="1">
            <a:off x="2455938" y="5267751"/>
            <a:ext cx="1156709" cy="2171664"/>
          </a:xfrm>
          <a:custGeom>
            <a:avLst/>
            <a:gdLst>
              <a:gd name="connsiteX0" fmla="*/ 429670 w 1245366"/>
              <a:gd name="connsiteY0" fmla="*/ 94323 h 2338113"/>
              <a:gd name="connsiteX1" fmla="*/ 210325 w 1245366"/>
              <a:gd name="connsiteY1" fmla="*/ 366133 h 2338113"/>
              <a:gd name="connsiteX2" fmla="*/ 78185 w 1245366"/>
              <a:gd name="connsiteY2" fmla="*/ 727483 h 2338113"/>
              <a:gd name="connsiteX3" fmla="*/ 349 w 1245366"/>
              <a:gd name="connsiteY3" fmla="*/ 1325781 h 2338113"/>
              <a:gd name="connsiteX4" fmla="*/ 55138 w 1245366"/>
              <a:gd name="connsiteY4" fmla="*/ 2112766 h 2338113"/>
              <a:gd name="connsiteX5" fmla="*/ 84088 w 1245366"/>
              <a:gd name="connsiteY5" fmla="*/ 2251624 h 2338113"/>
              <a:gd name="connsiteX6" fmla="*/ 111115 w 1245366"/>
              <a:gd name="connsiteY6" fmla="*/ 2338113 h 2338113"/>
              <a:gd name="connsiteX7" fmla="*/ 314694 w 1245366"/>
              <a:gd name="connsiteY7" fmla="*/ 2163059 h 2338113"/>
              <a:gd name="connsiteX8" fmla="*/ 291933 w 1245366"/>
              <a:gd name="connsiteY8" fmla="*/ 2074720 h 2338113"/>
              <a:gd name="connsiteX9" fmla="*/ 255012 w 1245366"/>
              <a:gd name="connsiteY9" fmla="*/ 1898078 h 2338113"/>
              <a:gd name="connsiteX10" fmla="*/ 220932 w 1245366"/>
              <a:gd name="connsiteY10" fmla="*/ 1568302 h 2338113"/>
              <a:gd name="connsiteX11" fmla="*/ 243708 w 1245366"/>
              <a:gd name="connsiteY11" fmla="*/ 1527933 h 2338113"/>
              <a:gd name="connsiteX12" fmla="*/ 440453 w 1245366"/>
              <a:gd name="connsiteY12" fmla="*/ 1634907 h 2338113"/>
              <a:gd name="connsiteX13" fmla="*/ 755427 w 1245366"/>
              <a:gd name="connsiteY13" fmla="*/ 1690542 h 2338113"/>
              <a:gd name="connsiteX14" fmla="*/ 858064 w 1245366"/>
              <a:gd name="connsiteY14" fmla="*/ 1672755 h 2338113"/>
              <a:gd name="connsiteX15" fmla="*/ 897561 w 1245366"/>
              <a:gd name="connsiteY15" fmla="*/ 1661861 h 2338113"/>
              <a:gd name="connsiteX16" fmla="*/ 1245366 w 1245366"/>
              <a:gd name="connsiteY16" fmla="*/ 1362790 h 2338113"/>
              <a:gd name="connsiteX17" fmla="*/ 1224941 w 1245366"/>
              <a:gd name="connsiteY17" fmla="*/ 1355725 h 2338113"/>
              <a:gd name="connsiteX18" fmla="*/ 973876 w 1245366"/>
              <a:gd name="connsiteY18" fmla="*/ 1302459 h 2338113"/>
              <a:gd name="connsiteX19" fmla="*/ 444407 w 1245366"/>
              <a:gd name="connsiteY19" fmla="*/ 1302459 h 2338113"/>
              <a:gd name="connsiteX20" fmla="*/ 383100 w 1245366"/>
              <a:gd name="connsiteY20" fmla="*/ 1302459 h 2338113"/>
              <a:gd name="connsiteX21" fmla="*/ 693692 w 1245366"/>
              <a:gd name="connsiteY21" fmla="*/ 1145645 h 2338113"/>
              <a:gd name="connsiteX22" fmla="*/ 908892 w 1245366"/>
              <a:gd name="connsiteY22" fmla="*/ 963724 h 2338113"/>
              <a:gd name="connsiteX23" fmla="*/ 1078367 w 1245366"/>
              <a:gd name="connsiteY23" fmla="*/ 738997 h 2338113"/>
              <a:gd name="connsiteX24" fmla="*/ 1116669 w 1245366"/>
              <a:gd name="connsiteY24" fmla="*/ 571589 h 2338113"/>
              <a:gd name="connsiteX25" fmla="*/ 739416 w 1245366"/>
              <a:gd name="connsiteY25" fmla="*/ 657465 h 2338113"/>
              <a:gd name="connsiteX26" fmla="*/ 418597 w 1245366"/>
              <a:gd name="connsiteY26" fmla="*/ 838628 h 2338113"/>
              <a:gd name="connsiteX27" fmla="*/ 416701 w 1245366"/>
              <a:gd name="connsiteY27" fmla="*/ 804866 h 2338113"/>
              <a:gd name="connsiteX28" fmla="*/ 623890 w 1245366"/>
              <a:gd name="connsiteY28" fmla="*/ 443040 h 2338113"/>
              <a:gd name="connsiteX29" fmla="*/ 606689 w 1245366"/>
              <a:gd name="connsiteY29" fmla="*/ 0 h 2338113"/>
              <a:gd name="connsiteX30" fmla="*/ 429670 w 1245366"/>
              <a:gd name="connsiteY30" fmla="*/ 94323 h 233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45366" h="2338113">
                <a:moveTo>
                  <a:pt x="429670" y="94323"/>
                </a:moveTo>
                <a:cubicBezTo>
                  <a:pt x="363610" y="155345"/>
                  <a:pt x="284303" y="249514"/>
                  <a:pt x="210325" y="366133"/>
                </a:cubicBezTo>
                <a:cubicBezTo>
                  <a:pt x="156932" y="469662"/>
                  <a:pt x="111028" y="567220"/>
                  <a:pt x="78185" y="727483"/>
                </a:cubicBezTo>
                <a:cubicBezTo>
                  <a:pt x="45342" y="887745"/>
                  <a:pt x="4191" y="1094901"/>
                  <a:pt x="349" y="1325781"/>
                </a:cubicBezTo>
                <a:cubicBezTo>
                  <a:pt x="-3492" y="1556661"/>
                  <a:pt x="24914" y="1911805"/>
                  <a:pt x="55138" y="2112766"/>
                </a:cubicBezTo>
                <a:cubicBezTo>
                  <a:pt x="62694" y="2163006"/>
                  <a:pt x="72793" y="2209252"/>
                  <a:pt x="84088" y="2251624"/>
                </a:cubicBezTo>
                <a:lnTo>
                  <a:pt x="111115" y="2338113"/>
                </a:lnTo>
                <a:lnTo>
                  <a:pt x="314694" y="2163059"/>
                </a:lnTo>
                <a:lnTo>
                  <a:pt x="291933" y="2074720"/>
                </a:lnTo>
                <a:cubicBezTo>
                  <a:pt x="277567" y="2014687"/>
                  <a:pt x="264811" y="1955345"/>
                  <a:pt x="255012" y="1898078"/>
                </a:cubicBezTo>
                <a:cubicBezTo>
                  <a:pt x="235415" y="1783544"/>
                  <a:pt x="222816" y="1629992"/>
                  <a:pt x="220932" y="1568302"/>
                </a:cubicBezTo>
                <a:cubicBezTo>
                  <a:pt x="219048" y="1506612"/>
                  <a:pt x="212315" y="1505146"/>
                  <a:pt x="243708" y="1527933"/>
                </a:cubicBezTo>
                <a:cubicBezTo>
                  <a:pt x="275101" y="1550721"/>
                  <a:pt x="355167" y="1607806"/>
                  <a:pt x="440453" y="1634907"/>
                </a:cubicBezTo>
                <a:cubicBezTo>
                  <a:pt x="525739" y="1662008"/>
                  <a:pt x="633291" y="1701577"/>
                  <a:pt x="755427" y="1690542"/>
                </a:cubicBezTo>
                <a:cubicBezTo>
                  <a:pt x="785960" y="1687783"/>
                  <a:pt x="821042" y="1681414"/>
                  <a:pt x="858064" y="1672755"/>
                </a:cubicBezTo>
                <a:lnTo>
                  <a:pt x="897561" y="1661861"/>
                </a:lnTo>
                <a:lnTo>
                  <a:pt x="1245366" y="1362790"/>
                </a:lnTo>
                <a:lnTo>
                  <a:pt x="1224941" y="1355725"/>
                </a:lnTo>
                <a:cubicBezTo>
                  <a:pt x="1162329" y="1334989"/>
                  <a:pt x="1078377" y="1311515"/>
                  <a:pt x="973876" y="1302459"/>
                </a:cubicBezTo>
                <a:cubicBezTo>
                  <a:pt x="834541" y="1290383"/>
                  <a:pt x="542869" y="1302459"/>
                  <a:pt x="444407" y="1302459"/>
                </a:cubicBezTo>
                <a:cubicBezTo>
                  <a:pt x="444407" y="1302459"/>
                  <a:pt x="341552" y="1328594"/>
                  <a:pt x="383100" y="1302459"/>
                </a:cubicBezTo>
                <a:cubicBezTo>
                  <a:pt x="424647" y="1276324"/>
                  <a:pt x="606060" y="1202101"/>
                  <a:pt x="693692" y="1145645"/>
                </a:cubicBezTo>
                <a:cubicBezTo>
                  <a:pt x="781324" y="1089189"/>
                  <a:pt x="844779" y="1031499"/>
                  <a:pt x="908892" y="963724"/>
                </a:cubicBezTo>
                <a:cubicBezTo>
                  <a:pt x="973005" y="895949"/>
                  <a:pt x="1043738" y="804352"/>
                  <a:pt x="1078367" y="738997"/>
                </a:cubicBezTo>
                <a:cubicBezTo>
                  <a:pt x="1112997" y="673641"/>
                  <a:pt x="1151086" y="574789"/>
                  <a:pt x="1116669" y="571589"/>
                </a:cubicBezTo>
                <a:cubicBezTo>
                  <a:pt x="1082252" y="568390"/>
                  <a:pt x="855761" y="612959"/>
                  <a:pt x="739416" y="657465"/>
                </a:cubicBezTo>
                <a:cubicBezTo>
                  <a:pt x="623070" y="701972"/>
                  <a:pt x="472383" y="814061"/>
                  <a:pt x="418597" y="838628"/>
                </a:cubicBezTo>
                <a:cubicBezTo>
                  <a:pt x="364812" y="863195"/>
                  <a:pt x="382485" y="870798"/>
                  <a:pt x="416701" y="804866"/>
                </a:cubicBezTo>
                <a:cubicBezTo>
                  <a:pt x="450917" y="738935"/>
                  <a:pt x="589875" y="547209"/>
                  <a:pt x="623890" y="443040"/>
                </a:cubicBezTo>
                <a:cubicBezTo>
                  <a:pt x="674761" y="287250"/>
                  <a:pt x="656224" y="159047"/>
                  <a:pt x="606689" y="0"/>
                </a:cubicBezTo>
                <a:cubicBezTo>
                  <a:pt x="584427" y="2802"/>
                  <a:pt x="485736" y="50551"/>
                  <a:pt x="429670" y="9432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66D2BC0-A5A7-2F2B-CFCA-DE23A557E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605101" flipH="1" flipV="1">
            <a:off x="7903543" y="5781768"/>
            <a:ext cx="1580808" cy="1017786"/>
          </a:xfrm>
          <a:custGeom>
            <a:avLst/>
            <a:gdLst>
              <a:gd name="connsiteX0" fmla="*/ 1135350 w 1580808"/>
              <a:gd name="connsiteY0" fmla="*/ 38149 h 1017786"/>
              <a:gd name="connsiteX1" fmla="*/ 1230391 w 1580808"/>
              <a:gd name="connsiteY1" fmla="*/ 76282 h 1017786"/>
              <a:gd name="connsiteX2" fmla="*/ 1278269 w 1580808"/>
              <a:gd name="connsiteY2" fmla="*/ 106872 h 1017786"/>
              <a:gd name="connsiteX3" fmla="*/ 1442105 w 1580808"/>
              <a:gd name="connsiteY3" fmla="*/ 283626 h 1017786"/>
              <a:gd name="connsiteX4" fmla="*/ 1552363 w 1580808"/>
              <a:gd name="connsiteY4" fmla="*/ 547283 h 1017786"/>
              <a:gd name="connsiteX5" fmla="*/ 1580802 w 1580808"/>
              <a:gd name="connsiteY5" fmla="*/ 832484 h 1017786"/>
              <a:gd name="connsiteX6" fmla="*/ 1580808 w 1580808"/>
              <a:gd name="connsiteY6" fmla="*/ 988747 h 1017786"/>
              <a:gd name="connsiteX7" fmla="*/ 1224538 w 1580808"/>
              <a:gd name="connsiteY7" fmla="*/ 1017786 h 1017786"/>
              <a:gd name="connsiteX8" fmla="*/ 1224105 w 1580808"/>
              <a:gd name="connsiteY8" fmla="*/ 1001841 h 1017786"/>
              <a:gd name="connsiteX9" fmla="*/ 1216053 w 1580808"/>
              <a:gd name="connsiteY9" fmla="*/ 883897 h 1017786"/>
              <a:gd name="connsiteX10" fmla="*/ 1144033 w 1580808"/>
              <a:gd name="connsiteY10" fmla="*/ 557722 h 1017786"/>
              <a:gd name="connsiteX11" fmla="*/ 948311 w 1580808"/>
              <a:gd name="connsiteY11" fmla="*/ 388728 h 1017786"/>
              <a:gd name="connsiteX12" fmla="*/ 501222 w 1580808"/>
              <a:gd name="connsiteY12" fmla="*/ 437192 h 1017786"/>
              <a:gd name="connsiteX13" fmla="*/ 357584 w 1580808"/>
              <a:gd name="connsiteY13" fmla="*/ 921440 h 1017786"/>
              <a:gd name="connsiteX14" fmla="*/ 353936 w 1580808"/>
              <a:gd name="connsiteY14" fmla="*/ 954188 h 1017786"/>
              <a:gd name="connsiteX15" fmla="*/ 0 w 1580808"/>
              <a:gd name="connsiteY15" fmla="*/ 825961 h 1017786"/>
              <a:gd name="connsiteX16" fmla="*/ 16731 w 1580808"/>
              <a:gd name="connsiteY16" fmla="*/ 713788 h 1017786"/>
              <a:gd name="connsiteX17" fmla="*/ 210476 w 1580808"/>
              <a:gd name="connsiteY17" fmla="*/ 192677 h 1017786"/>
              <a:gd name="connsiteX18" fmla="*/ 834190 w 1580808"/>
              <a:gd name="connsiteY18" fmla="*/ 536 h 1017786"/>
              <a:gd name="connsiteX19" fmla="*/ 1135350 w 1580808"/>
              <a:gd name="connsiteY19" fmla="*/ 38149 h 101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580808" h="1017786">
                <a:moveTo>
                  <a:pt x="1135350" y="38149"/>
                </a:moveTo>
                <a:cubicBezTo>
                  <a:pt x="1168750" y="47983"/>
                  <a:pt x="1200855" y="60446"/>
                  <a:pt x="1230391" y="76282"/>
                </a:cubicBezTo>
                <a:cubicBezTo>
                  <a:pt x="1247268" y="85331"/>
                  <a:pt x="1263307" y="95481"/>
                  <a:pt x="1278269" y="106872"/>
                </a:cubicBezTo>
                <a:cubicBezTo>
                  <a:pt x="1338116" y="152434"/>
                  <a:pt x="1394574" y="210787"/>
                  <a:pt x="1442105" y="283626"/>
                </a:cubicBezTo>
                <a:cubicBezTo>
                  <a:pt x="1489634" y="356463"/>
                  <a:pt x="1528233" y="443784"/>
                  <a:pt x="1552363" y="547283"/>
                </a:cubicBezTo>
                <a:cubicBezTo>
                  <a:pt x="1570460" y="624907"/>
                  <a:pt x="1578406" y="725361"/>
                  <a:pt x="1580802" y="832484"/>
                </a:cubicBezTo>
                <a:lnTo>
                  <a:pt x="1580808" y="988747"/>
                </a:lnTo>
                <a:lnTo>
                  <a:pt x="1224538" y="1017786"/>
                </a:lnTo>
                <a:lnTo>
                  <a:pt x="1224105" y="1001841"/>
                </a:lnTo>
                <a:cubicBezTo>
                  <a:pt x="1222316" y="958451"/>
                  <a:pt x="1219798" y="917959"/>
                  <a:pt x="1216053" y="883897"/>
                </a:cubicBezTo>
                <a:cubicBezTo>
                  <a:pt x="1201072" y="747648"/>
                  <a:pt x="1188657" y="640250"/>
                  <a:pt x="1144033" y="557722"/>
                </a:cubicBezTo>
                <a:cubicBezTo>
                  <a:pt x="1099410" y="475193"/>
                  <a:pt x="1055446" y="408816"/>
                  <a:pt x="948311" y="388728"/>
                </a:cubicBezTo>
                <a:cubicBezTo>
                  <a:pt x="841177" y="368640"/>
                  <a:pt x="599677" y="348407"/>
                  <a:pt x="501222" y="437192"/>
                </a:cubicBezTo>
                <a:cubicBezTo>
                  <a:pt x="402768" y="525979"/>
                  <a:pt x="385287" y="746632"/>
                  <a:pt x="357584" y="921440"/>
                </a:cubicBezTo>
                <a:lnTo>
                  <a:pt x="353936" y="954188"/>
                </a:lnTo>
                <a:lnTo>
                  <a:pt x="0" y="825961"/>
                </a:lnTo>
                <a:lnTo>
                  <a:pt x="16731" y="713788"/>
                </a:lnTo>
                <a:cubicBezTo>
                  <a:pt x="50120" y="517857"/>
                  <a:pt x="103008" y="311848"/>
                  <a:pt x="210476" y="192677"/>
                </a:cubicBezTo>
                <a:cubicBezTo>
                  <a:pt x="370116" y="37079"/>
                  <a:pt x="446839" y="-5432"/>
                  <a:pt x="834190" y="536"/>
                </a:cubicBezTo>
                <a:cubicBezTo>
                  <a:pt x="923297" y="2806"/>
                  <a:pt x="1035151" y="8648"/>
                  <a:pt x="1135350" y="3814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2B57BD8-B4E8-E625-0826-80346E063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1733626">
            <a:off x="9458166" y="4314767"/>
            <a:ext cx="2099748" cy="1098931"/>
          </a:xfrm>
          <a:custGeom>
            <a:avLst/>
            <a:gdLst>
              <a:gd name="connsiteX0" fmla="*/ 9881 w 1739875"/>
              <a:gd name="connsiteY0" fmla="*/ 509263 h 754659"/>
              <a:gd name="connsiteX1" fmla="*/ 497935 w 1739875"/>
              <a:gd name="connsiteY1" fmla="*/ 71697 h 754659"/>
              <a:gd name="connsiteX2" fmla="*/ 1120625 w 1739875"/>
              <a:gd name="connsiteY2" fmla="*/ 43648 h 754659"/>
              <a:gd name="connsiteX3" fmla="*/ 1608679 w 1739875"/>
              <a:gd name="connsiteY3" fmla="*/ 503653 h 754659"/>
              <a:gd name="connsiteX4" fmla="*/ 1737705 w 1739875"/>
              <a:gd name="connsiteY4" fmla="*/ 744875 h 754659"/>
              <a:gd name="connsiteX5" fmla="*/ 1535751 w 1739875"/>
              <a:gd name="connsiteY5" fmla="*/ 711216 h 754659"/>
              <a:gd name="connsiteX6" fmla="*/ 284762 w 1739875"/>
              <a:gd name="connsiteY6" fmla="*/ 559751 h 754659"/>
              <a:gd name="connsiteX7" fmla="*/ 9881 w 1739875"/>
              <a:gd name="connsiteY7" fmla="*/ 509263 h 754659"/>
              <a:gd name="connsiteX0" fmla="*/ 9881 w 1745871"/>
              <a:gd name="connsiteY0" fmla="*/ 509263 h 755689"/>
              <a:gd name="connsiteX1" fmla="*/ 497935 w 1745871"/>
              <a:gd name="connsiteY1" fmla="*/ 71697 h 755689"/>
              <a:gd name="connsiteX2" fmla="*/ 1120625 w 1745871"/>
              <a:gd name="connsiteY2" fmla="*/ 43648 h 755689"/>
              <a:gd name="connsiteX3" fmla="*/ 1608679 w 1745871"/>
              <a:gd name="connsiteY3" fmla="*/ 503653 h 755689"/>
              <a:gd name="connsiteX4" fmla="*/ 1737705 w 1745871"/>
              <a:gd name="connsiteY4" fmla="*/ 744875 h 755689"/>
              <a:gd name="connsiteX5" fmla="*/ 1426819 w 1745871"/>
              <a:gd name="connsiteY5" fmla="*/ 716950 h 755689"/>
              <a:gd name="connsiteX6" fmla="*/ 284762 w 1745871"/>
              <a:gd name="connsiteY6" fmla="*/ 559751 h 755689"/>
              <a:gd name="connsiteX7" fmla="*/ 9881 w 1745871"/>
              <a:gd name="connsiteY7" fmla="*/ 509263 h 755689"/>
              <a:gd name="connsiteX0" fmla="*/ 9881 w 1864671"/>
              <a:gd name="connsiteY0" fmla="*/ 509263 h 855937"/>
              <a:gd name="connsiteX1" fmla="*/ 497935 w 1864671"/>
              <a:gd name="connsiteY1" fmla="*/ 71697 h 855937"/>
              <a:gd name="connsiteX2" fmla="*/ 1120625 w 1864671"/>
              <a:gd name="connsiteY2" fmla="*/ 43648 h 855937"/>
              <a:gd name="connsiteX3" fmla="*/ 1608679 w 1864671"/>
              <a:gd name="connsiteY3" fmla="*/ 503653 h 855937"/>
              <a:gd name="connsiteX4" fmla="*/ 1860911 w 1864671"/>
              <a:gd name="connsiteY4" fmla="*/ 851040 h 855937"/>
              <a:gd name="connsiteX5" fmla="*/ 1426819 w 1864671"/>
              <a:gd name="connsiteY5" fmla="*/ 716950 h 855937"/>
              <a:gd name="connsiteX6" fmla="*/ 284762 w 1864671"/>
              <a:gd name="connsiteY6" fmla="*/ 559751 h 855937"/>
              <a:gd name="connsiteX7" fmla="*/ 9881 w 1864671"/>
              <a:gd name="connsiteY7" fmla="*/ 509263 h 855937"/>
              <a:gd name="connsiteX0" fmla="*/ 9881 w 1876754"/>
              <a:gd name="connsiteY0" fmla="*/ 501512 h 853026"/>
              <a:gd name="connsiteX1" fmla="*/ 497935 w 1876754"/>
              <a:gd name="connsiteY1" fmla="*/ 63946 h 853026"/>
              <a:gd name="connsiteX2" fmla="*/ 1120625 w 1876754"/>
              <a:gd name="connsiteY2" fmla="*/ 35897 h 853026"/>
              <a:gd name="connsiteX3" fmla="*/ 1718468 w 1876754"/>
              <a:gd name="connsiteY3" fmla="*/ 385272 h 853026"/>
              <a:gd name="connsiteX4" fmla="*/ 1860911 w 1876754"/>
              <a:gd name="connsiteY4" fmla="*/ 843289 h 853026"/>
              <a:gd name="connsiteX5" fmla="*/ 1426819 w 1876754"/>
              <a:gd name="connsiteY5" fmla="*/ 709199 h 853026"/>
              <a:gd name="connsiteX6" fmla="*/ 284762 w 1876754"/>
              <a:gd name="connsiteY6" fmla="*/ 552000 h 853026"/>
              <a:gd name="connsiteX7" fmla="*/ 9881 w 1876754"/>
              <a:gd name="connsiteY7" fmla="*/ 501512 h 853026"/>
              <a:gd name="connsiteX0" fmla="*/ 9881 w 1874221"/>
              <a:gd name="connsiteY0" fmla="*/ 623010 h 974525"/>
              <a:gd name="connsiteX1" fmla="*/ 497935 w 1874221"/>
              <a:gd name="connsiteY1" fmla="*/ 185444 h 974525"/>
              <a:gd name="connsiteX2" fmla="*/ 1272410 w 1874221"/>
              <a:gd name="connsiteY2" fmla="*/ 12874 h 974525"/>
              <a:gd name="connsiteX3" fmla="*/ 1718468 w 1874221"/>
              <a:gd name="connsiteY3" fmla="*/ 506770 h 974525"/>
              <a:gd name="connsiteX4" fmla="*/ 1860911 w 1874221"/>
              <a:gd name="connsiteY4" fmla="*/ 964787 h 974525"/>
              <a:gd name="connsiteX5" fmla="*/ 1426819 w 1874221"/>
              <a:gd name="connsiteY5" fmla="*/ 830697 h 974525"/>
              <a:gd name="connsiteX6" fmla="*/ 284762 w 1874221"/>
              <a:gd name="connsiteY6" fmla="*/ 673498 h 974525"/>
              <a:gd name="connsiteX7" fmla="*/ 9881 w 1874221"/>
              <a:gd name="connsiteY7" fmla="*/ 623010 h 974525"/>
              <a:gd name="connsiteX0" fmla="*/ 4712 w 1869052"/>
              <a:gd name="connsiteY0" fmla="*/ 633304 h 984819"/>
              <a:gd name="connsiteX1" fmla="*/ 402385 w 1869052"/>
              <a:gd name="connsiteY1" fmla="*/ 137323 h 984819"/>
              <a:gd name="connsiteX2" fmla="*/ 1267241 w 1869052"/>
              <a:gd name="connsiteY2" fmla="*/ 23168 h 984819"/>
              <a:gd name="connsiteX3" fmla="*/ 1713299 w 1869052"/>
              <a:gd name="connsiteY3" fmla="*/ 517064 h 984819"/>
              <a:gd name="connsiteX4" fmla="*/ 1855742 w 1869052"/>
              <a:gd name="connsiteY4" fmla="*/ 975081 h 984819"/>
              <a:gd name="connsiteX5" fmla="*/ 1421650 w 1869052"/>
              <a:gd name="connsiteY5" fmla="*/ 840991 h 984819"/>
              <a:gd name="connsiteX6" fmla="*/ 279593 w 1869052"/>
              <a:gd name="connsiteY6" fmla="*/ 683792 h 984819"/>
              <a:gd name="connsiteX7" fmla="*/ 4712 w 1869052"/>
              <a:gd name="connsiteY7" fmla="*/ 633304 h 984819"/>
              <a:gd name="connsiteX0" fmla="*/ 4712 w 1870440"/>
              <a:gd name="connsiteY0" fmla="*/ 633304 h 991310"/>
              <a:gd name="connsiteX1" fmla="*/ 402385 w 1870440"/>
              <a:gd name="connsiteY1" fmla="*/ 137323 h 991310"/>
              <a:gd name="connsiteX2" fmla="*/ 1267241 w 1870440"/>
              <a:gd name="connsiteY2" fmla="*/ 23168 h 991310"/>
              <a:gd name="connsiteX3" fmla="*/ 1713299 w 1870440"/>
              <a:gd name="connsiteY3" fmla="*/ 517064 h 991310"/>
              <a:gd name="connsiteX4" fmla="*/ 1855742 w 1870440"/>
              <a:gd name="connsiteY4" fmla="*/ 975081 h 991310"/>
              <a:gd name="connsiteX5" fmla="*/ 1399477 w 1870440"/>
              <a:gd name="connsiteY5" fmla="*/ 896414 h 991310"/>
              <a:gd name="connsiteX6" fmla="*/ 279593 w 1870440"/>
              <a:gd name="connsiteY6" fmla="*/ 683792 h 991310"/>
              <a:gd name="connsiteX7" fmla="*/ 4712 w 1870440"/>
              <a:gd name="connsiteY7" fmla="*/ 633304 h 991310"/>
              <a:gd name="connsiteX0" fmla="*/ 44 w 1865772"/>
              <a:gd name="connsiteY0" fmla="*/ 633304 h 991310"/>
              <a:gd name="connsiteX1" fmla="*/ 397717 w 1865772"/>
              <a:gd name="connsiteY1" fmla="*/ 137323 h 991310"/>
              <a:gd name="connsiteX2" fmla="*/ 1262573 w 1865772"/>
              <a:gd name="connsiteY2" fmla="*/ 23168 h 991310"/>
              <a:gd name="connsiteX3" fmla="*/ 1708631 w 1865772"/>
              <a:gd name="connsiteY3" fmla="*/ 517064 h 991310"/>
              <a:gd name="connsiteX4" fmla="*/ 1851074 w 1865772"/>
              <a:gd name="connsiteY4" fmla="*/ 975081 h 991310"/>
              <a:gd name="connsiteX5" fmla="*/ 1394809 w 1865772"/>
              <a:gd name="connsiteY5" fmla="*/ 896414 h 991310"/>
              <a:gd name="connsiteX6" fmla="*/ 417748 w 1865772"/>
              <a:gd name="connsiteY6" fmla="*/ 716201 h 991310"/>
              <a:gd name="connsiteX7" fmla="*/ 44 w 1865772"/>
              <a:gd name="connsiteY7" fmla="*/ 633304 h 991310"/>
              <a:gd name="connsiteX0" fmla="*/ 44 w 1865772"/>
              <a:gd name="connsiteY0" fmla="*/ 633304 h 991310"/>
              <a:gd name="connsiteX1" fmla="*/ 397717 w 1865772"/>
              <a:gd name="connsiteY1" fmla="*/ 137323 h 991310"/>
              <a:gd name="connsiteX2" fmla="*/ 1262573 w 1865772"/>
              <a:gd name="connsiteY2" fmla="*/ 23168 h 991310"/>
              <a:gd name="connsiteX3" fmla="*/ 1708631 w 1865772"/>
              <a:gd name="connsiteY3" fmla="*/ 517064 h 991310"/>
              <a:gd name="connsiteX4" fmla="*/ 1851074 w 1865772"/>
              <a:gd name="connsiteY4" fmla="*/ 975081 h 991310"/>
              <a:gd name="connsiteX5" fmla="*/ 1394809 w 1865772"/>
              <a:gd name="connsiteY5" fmla="*/ 896414 h 991310"/>
              <a:gd name="connsiteX6" fmla="*/ 417748 w 1865772"/>
              <a:gd name="connsiteY6" fmla="*/ 716201 h 991310"/>
              <a:gd name="connsiteX7" fmla="*/ 44 w 1865772"/>
              <a:gd name="connsiteY7" fmla="*/ 633304 h 991310"/>
              <a:gd name="connsiteX0" fmla="*/ 46 w 1853519"/>
              <a:gd name="connsiteY0" fmla="*/ 578483 h 990076"/>
              <a:gd name="connsiteX1" fmla="*/ 385464 w 1853519"/>
              <a:gd name="connsiteY1" fmla="*/ 136089 h 990076"/>
              <a:gd name="connsiteX2" fmla="*/ 1250320 w 1853519"/>
              <a:gd name="connsiteY2" fmla="*/ 21934 h 990076"/>
              <a:gd name="connsiteX3" fmla="*/ 1696378 w 1853519"/>
              <a:gd name="connsiteY3" fmla="*/ 515830 h 990076"/>
              <a:gd name="connsiteX4" fmla="*/ 1838821 w 1853519"/>
              <a:gd name="connsiteY4" fmla="*/ 973847 h 990076"/>
              <a:gd name="connsiteX5" fmla="*/ 1382556 w 1853519"/>
              <a:gd name="connsiteY5" fmla="*/ 895180 h 990076"/>
              <a:gd name="connsiteX6" fmla="*/ 405495 w 1853519"/>
              <a:gd name="connsiteY6" fmla="*/ 714967 h 990076"/>
              <a:gd name="connsiteX7" fmla="*/ 46 w 1853519"/>
              <a:gd name="connsiteY7" fmla="*/ 578483 h 990076"/>
              <a:gd name="connsiteX0" fmla="*/ 34142 w 1887615"/>
              <a:gd name="connsiteY0" fmla="*/ 578483 h 990076"/>
              <a:gd name="connsiteX1" fmla="*/ 419560 w 1887615"/>
              <a:gd name="connsiteY1" fmla="*/ 136089 h 990076"/>
              <a:gd name="connsiteX2" fmla="*/ 1284416 w 1887615"/>
              <a:gd name="connsiteY2" fmla="*/ 21934 h 990076"/>
              <a:gd name="connsiteX3" fmla="*/ 1730474 w 1887615"/>
              <a:gd name="connsiteY3" fmla="*/ 515830 h 990076"/>
              <a:gd name="connsiteX4" fmla="*/ 1872917 w 1887615"/>
              <a:gd name="connsiteY4" fmla="*/ 973847 h 990076"/>
              <a:gd name="connsiteX5" fmla="*/ 1416652 w 1887615"/>
              <a:gd name="connsiteY5" fmla="*/ 895180 h 990076"/>
              <a:gd name="connsiteX6" fmla="*/ 439591 w 1887615"/>
              <a:gd name="connsiteY6" fmla="*/ 714967 h 990076"/>
              <a:gd name="connsiteX7" fmla="*/ 64968 w 1887615"/>
              <a:gd name="connsiteY7" fmla="*/ 666714 h 990076"/>
              <a:gd name="connsiteX8" fmla="*/ 34142 w 1887615"/>
              <a:gd name="connsiteY8" fmla="*/ 578483 h 990076"/>
              <a:gd name="connsiteX0" fmla="*/ 34142 w 1887615"/>
              <a:gd name="connsiteY0" fmla="*/ 578483 h 990076"/>
              <a:gd name="connsiteX1" fmla="*/ 419560 w 1887615"/>
              <a:gd name="connsiteY1" fmla="*/ 136089 h 990076"/>
              <a:gd name="connsiteX2" fmla="*/ 1284416 w 1887615"/>
              <a:gd name="connsiteY2" fmla="*/ 21934 h 990076"/>
              <a:gd name="connsiteX3" fmla="*/ 1730474 w 1887615"/>
              <a:gd name="connsiteY3" fmla="*/ 515830 h 990076"/>
              <a:gd name="connsiteX4" fmla="*/ 1872917 w 1887615"/>
              <a:gd name="connsiteY4" fmla="*/ 973847 h 990076"/>
              <a:gd name="connsiteX5" fmla="*/ 1416652 w 1887615"/>
              <a:gd name="connsiteY5" fmla="*/ 895180 h 990076"/>
              <a:gd name="connsiteX6" fmla="*/ 439756 w 1887615"/>
              <a:gd name="connsiteY6" fmla="*/ 726636 h 990076"/>
              <a:gd name="connsiteX7" fmla="*/ 64968 w 1887615"/>
              <a:gd name="connsiteY7" fmla="*/ 666714 h 990076"/>
              <a:gd name="connsiteX8" fmla="*/ 34142 w 1887615"/>
              <a:gd name="connsiteY8" fmla="*/ 578483 h 990076"/>
              <a:gd name="connsiteX0" fmla="*/ 34142 w 1887615"/>
              <a:gd name="connsiteY0" fmla="*/ 578483 h 990076"/>
              <a:gd name="connsiteX1" fmla="*/ 419560 w 1887615"/>
              <a:gd name="connsiteY1" fmla="*/ 136089 h 990076"/>
              <a:gd name="connsiteX2" fmla="*/ 1284416 w 1887615"/>
              <a:gd name="connsiteY2" fmla="*/ 21934 h 990076"/>
              <a:gd name="connsiteX3" fmla="*/ 1730474 w 1887615"/>
              <a:gd name="connsiteY3" fmla="*/ 515830 h 990076"/>
              <a:gd name="connsiteX4" fmla="*/ 1872917 w 1887615"/>
              <a:gd name="connsiteY4" fmla="*/ 973847 h 990076"/>
              <a:gd name="connsiteX5" fmla="*/ 1416652 w 1887615"/>
              <a:gd name="connsiteY5" fmla="*/ 895180 h 990076"/>
              <a:gd name="connsiteX6" fmla="*/ 439756 w 1887615"/>
              <a:gd name="connsiteY6" fmla="*/ 726636 h 990076"/>
              <a:gd name="connsiteX7" fmla="*/ 64968 w 1887615"/>
              <a:gd name="connsiteY7" fmla="*/ 666714 h 990076"/>
              <a:gd name="connsiteX8" fmla="*/ 34142 w 1887615"/>
              <a:gd name="connsiteY8" fmla="*/ 578483 h 990076"/>
              <a:gd name="connsiteX0" fmla="*/ 34142 w 1893656"/>
              <a:gd name="connsiteY0" fmla="*/ 578887 h 990125"/>
              <a:gd name="connsiteX1" fmla="*/ 419560 w 1893656"/>
              <a:gd name="connsiteY1" fmla="*/ 136493 h 990125"/>
              <a:gd name="connsiteX2" fmla="*/ 1284416 w 1893656"/>
              <a:gd name="connsiteY2" fmla="*/ 22338 h 990125"/>
              <a:gd name="connsiteX3" fmla="*/ 1761977 w 1893656"/>
              <a:gd name="connsiteY3" fmla="*/ 522071 h 990125"/>
              <a:gd name="connsiteX4" fmla="*/ 1872917 w 1893656"/>
              <a:gd name="connsiteY4" fmla="*/ 974251 h 990125"/>
              <a:gd name="connsiteX5" fmla="*/ 1416652 w 1893656"/>
              <a:gd name="connsiteY5" fmla="*/ 895584 h 990125"/>
              <a:gd name="connsiteX6" fmla="*/ 439756 w 1893656"/>
              <a:gd name="connsiteY6" fmla="*/ 727040 h 990125"/>
              <a:gd name="connsiteX7" fmla="*/ 64968 w 1893656"/>
              <a:gd name="connsiteY7" fmla="*/ 667118 h 990125"/>
              <a:gd name="connsiteX8" fmla="*/ 34142 w 1893656"/>
              <a:gd name="connsiteY8" fmla="*/ 578887 h 990125"/>
              <a:gd name="connsiteX0" fmla="*/ 34142 w 1890318"/>
              <a:gd name="connsiteY0" fmla="*/ 578887 h 990125"/>
              <a:gd name="connsiteX1" fmla="*/ 419560 w 1890318"/>
              <a:gd name="connsiteY1" fmla="*/ 136493 h 990125"/>
              <a:gd name="connsiteX2" fmla="*/ 1284416 w 1890318"/>
              <a:gd name="connsiteY2" fmla="*/ 22338 h 990125"/>
              <a:gd name="connsiteX3" fmla="*/ 1761977 w 1890318"/>
              <a:gd name="connsiteY3" fmla="*/ 522071 h 990125"/>
              <a:gd name="connsiteX4" fmla="*/ 1872917 w 1890318"/>
              <a:gd name="connsiteY4" fmla="*/ 974251 h 990125"/>
              <a:gd name="connsiteX5" fmla="*/ 1416652 w 1890318"/>
              <a:gd name="connsiteY5" fmla="*/ 895584 h 990125"/>
              <a:gd name="connsiteX6" fmla="*/ 439756 w 1890318"/>
              <a:gd name="connsiteY6" fmla="*/ 727040 h 990125"/>
              <a:gd name="connsiteX7" fmla="*/ 64968 w 1890318"/>
              <a:gd name="connsiteY7" fmla="*/ 667118 h 990125"/>
              <a:gd name="connsiteX8" fmla="*/ 34142 w 1890318"/>
              <a:gd name="connsiteY8" fmla="*/ 578887 h 990125"/>
              <a:gd name="connsiteX0" fmla="*/ 34142 w 1874108"/>
              <a:gd name="connsiteY0" fmla="*/ 578887 h 987469"/>
              <a:gd name="connsiteX1" fmla="*/ 419560 w 1874108"/>
              <a:gd name="connsiteY1" fmla="*/ 136493 h 987469"/>
              <a:gd name="connsiteX2" fmla="*/ 1284416 w 1874108"/>
              <a:gd name="connsiteY2" fmla="*/ 22338 h 987469"/>
              <a:gd name="connsiteX3" fmla="*/ 1761977 w 1874108"/>
              <a:gd name="connsiteY3" fmla="*/ 522071 h 987469"/>
              <a:gd name="connsiteX4" fmla="*/ 1872917 w 1874108"/>
              <a:gd name="connsiteY4" fmla="*/ 974251 h 987469"/>
              <a:gd name="connsiteX5" fmla="*/ 1416652 w 1874108"/>
              <a:gd name="connsiteY5" fmla="*/ 895584 h 987469"/>
              <a:gd name="connsiteX6" fmla="*/ 439756 w 1874108"/>
              <a:gd name="connsiteY6" fmla="*/ 727040 h 987469"/>
              <a:gd name="connsiteX7" fmla="*/ 64968 w 1874108"/>
              <a:gd name="connsiteY7" fmla="*/ 667118 h 987469"/>
              <a:gd name="connsiteX8" fmla="*/ 34142 w 1874108"/>
              <a:gd name="connsiteY8" fmla="*/ 578887 h 987469"/>
              <a:gd name="connsiteX0" fmla="*/ 34142 w 1874269"/>
              <a:gd name="connsiteY0" fmla="*/ 578887 h 980571"/>
              <a:gd name="connsiteX1" fmla="*/ 419560 w 1874269"/>
              <a:gd name="connsiteY1" fmla="*/ 136493 h 980571"/>
              <a:gd name="connsiteX2" fmla="*/ 1284416 w 1874269"/>
              <a:gd name="connsiteY2" fmla="*/ 22338 h 980571"/>
              <a:gd name="connsiteX3" fmla="*/ 1761977 w 1874269"/>
              <a:gd name="connsiteY3" fmla="*/ 522071 h 980571"/>
              <a:gd name="connsiteX4" fmla="*/ 1872917 w 1874269"/>
              <a:gd name="connsiteY4" fmla="*/ 974251 h 980571"/>
              <a:gd name="connsiteX5" fmla="*/ 1416652 w 1874269"/>
              <a:gd name="connsiteY5" fmla="*/ 895584 h 980571"/>
              <a:gd name="connsiteX6" fmla="*/ 439756 w 1874269"/>
              <a:gd name="connsiteY6" fmla="*/ 727040 h 980571"/>
              <a:gd name="connsiteX7" fmla="*/ 64968 w 1874269"/>
              <a:gd name="connsiteY7" fmla="*/ 667118 h 980571"/>
              <a:gd name="connsiteX8" fmla="*/ 34142 w 1874269"/>
              <a:gd name="connsiteY8" fmla="*/ 578887 h 980571"/>
              <a:gd name="connsiteX0" fmla="*/ 34142 w 1888716"/>
              <a:gd name="connsiteY0" fmla="*/ 578887 h 993099"/>
              <a:gd name="connsiteX1" fmla="*/ 419560 w 1888716"/>
              <a:gd name="connsiteY1" fmla="*/ 136493 h 993099"/>
              <a:gd name="connsiteX2" fmla="*/ 1284416 w 1888716"/>
              <a:gd name="connsiteY2" fmla="*/ 22338 h 993099"/>
              <a:gd name="connsiteX3" fmla="*/ 1761977 w 1888716"/>
              <a:gd name="connsiteY3" fmla="*/ 522071 h 993099"/>
              <a:gd name="connsiteX4" fmla="*/ 1872917 w 1888716"/>
              <a:gd name="connsiteY4" fmla="*/ 974251 h 993099"/>
              <a:gd name="connsiteX5" fmla="*/ 1441154 w 1888716"/>
              <a:gd name="connsiteY5" fmla="*/ 914086 h 993099"/>
              <a:gd name="connsiteX6" fmla="*/ 439756 w 1888716"/>
              <a:gd name="connsiteY6" fmla="*/ 727040 h 993099"/>
              <a:gd name="connsiteX7" fmla="*/ 64968 w 1888716"/>
              <a:gd name="connsiteY7" fmla="*/ 667118 h 993099"/>
              <a:gd name="connsiteX8" fmla="*/ 34142 w 1888716"/>
              <a:gd name="connsiteY8" fmla="*/ 578887 h 993099"/>
              <a:gd name="connsiteX0" fmla="*/ 34142 w 1910942"/>
              <a:gd name="connsiteY0" fmla="*/ 578887 h 974312"/>
              <a:gd name="connsiteX1" fmla="*/ 419560 w 1910942"/>
              <a:gd name="connsiteY1" fmla="*/ 136493 h 974312"/>
              <a:gd name="connsiteX2" fmla="*/ 1284416 w 1910942"/>
              <a:gd name="connsiteY2" fmla="*/ 22338 h 974312"/>
              <a:gd name="connsiteX3" fmla="*/ 1761977 w 1910942"/>
              <a:gd name="connsiteY3" fmla="*/ 522071 h 974312"/>
              <a:gd name="connsiteX4" fmla="*/ 1876694 w 1910942"/>
              <a:gd name="connsiteY4" fmla="*/ 900322 h 974312"/>
              <a:gd name="connsiteX5" fmla="*/ 1872917 w 1910942"/>
              <a:gd name="connsiteY5" fmla="*/ 974251 h 974312"/>
              <a:gd name="connsiteX6" fmla="*/ 1441154 w 1910942"/>
              <a:gd name="connsiteY6" fmla="*/ 914086 h 974312"/>
              <a:gd name="connsiteX7" fmla="*/ 439756 w 1910942"/>
              <a:gd name="connsiteY7" fmla="*/ 727040 h 974312"/>
              <a:gd name="connsiteX8" fmla="*/ 64968 w 1910942"/>
              <a:gd name="connsiteY8" fmla="*/ 667118 h 974312"/>
              <a:gd name="connsiteX9" fmla="*/ 34142 w 1910942"/>
              <a:gd name="connsiteY9" fmla="*/ 578887 h 974312"/>
              <a:gd name="connsiteX0" fmla="*/ 34142 w 1899488"/>
              <a:gd name="connsiteY0" fmla="*/ 578887 h 989383"/>
              <a:gd name="connsiteX1" fmla="*/ 419560 w 1899488"/>
              <a:gd name="connsiteY1" fmla="*/ 136493 h 989383"/>
              <a:gd name="connsiteX2" fmla="*/ 1284416 w 1899488"/>
              <a:gd name="connsiteY2" fmla="*/ 22338 h 989383"/>
              <a:gd name="connsiteX3" fmla="*/ 1761977 w 1899488"/>
              <a:gd name="connsiteY3" fmla="*/ 522071 h 989383"/>
              <a:gd name="connsiteX4" fmla="*/ 1876694 w 1899488"/>
              <a:gd name="connsiteY4" fmla="*/ 900322 h 989383"/>
              <a:gd name="connsiteX5" fmla="*/ 1853831 w 1899488"/>
              <a:gd name="connsiteY5" fmla="*/ 989334 h 989383"/>
              <a:gd name="connsiteX6" fmla="*/ 1441154 w 1899488"/>
              <a:gd name="connsiteY6" fmla="*/ 914086 h 989383"/>
              <a:gd name="connsiteX7" fmla="*/ 439756 w 1899488"/>
              <a:gd name="connsiteY7" fmla="*/ 727040 h 989383"/>
              <a:gd name="connsiteX8" fmla="*/ 64968 w 1899488"/>
              <a:gd name="connsiteY8" fmla="*/ 667118 h 989383"/>
              <a:gd name="connsiteX9" fmla="*/ 34142 w 1899488"/>
              <a:gd name="connsiteY9" fmla="*/ 578887 h 989383"/>
              <a:gd name="connsiteX0" fmla="*/ 34142 w 1890632"/>
              <a:gd name="connsiteY0" fmla="*/ 578887 h 993703"/>
              <a:gd name="connsiteX1" fmla="*/ 419560 w 1890632"/>
              <a:gd name="connsiteY1" fmla="*/ 136493 h 993703"/>
              <a:gd name="connsiteX2" fmla="*/ 1284416 w 1890632"/>
              <a:gd name="connsiteY2" fmla="*/ 22338 h 993703"/>
              <a:gd name="connsiteX3" fmla="*/ 1761977 w 1890632"/>
              <a:gd name="connsiteY3" fmla="*/ 522071 h 993703"/>
              <a:gd name="connsiteX4" fmla="*/ 1876694 w 1890632"/>
              <a:gd name="connsiteY4" fmla="*/ 900322 h 993703"/>
              <a:gd name="connsiteX5" fmla="*/ 1853831 w 1890632"/>
              <a:gd name="connsiteY5" fmla="*/ 989334 h 993703"/>
              <a:gd name="connsiteX6" fmla="*/ 1441154 w 1890632"/>
              <a:gd name="connsiteY6" fmla="*/ 914086 h 993703"/>
              <a:gd name="connsiteX7" fmla="*/ 439756 w 1890632"/>
              <a:gd name="connsiteY7" fmla="*/ 727040 h 993703"/>
              <a:gd name="connsiteX8" fmla="*/ 64968 w 1890632"/>
              <a:gd name="connsiteY8" fmla="*/ 667118 h 993703"/>
              <a:gd name="connsiteX9" fmla="*/ 34142 w 1890632"/>
              <a:gd name="connsiteY9" fmla="*/ 578887 h 993703"/>
              <a:gd name="connsiteX0" fmla="*/ 34142 w 1890632"/>
              <a:gd name="connsiteY0" fmla="*/ 578887 h 993703"/>
              <a:gd name="connsiteX1" fmla="*/ 419560 w 1890632"/>
              <a:gd name="connsiteY1" fmla="*/ 136493 h 993703"/>
              <a:gd name="connsiteX2" fmla="*/ 1284416 w 1890632"/>
              <a:gd name="connsiteY2" fmla="*/ 22338 h 993703"/>
              <a:gd name="connsiteX3" fmla="*/ 1761977 w 1890632"/>
              <a:gd name="connsiteY3" fmla="*/ 522071 h 993703"/>
              <a:gd name="connsiteX4" fmla="*/ 1876694 w 1890632"/>
              <a:gd name="connsiteY4" fmla="*/ 900322 h 993703"/>
              <a:gd name="connsiteX5" fmla="*/ 1853831 w 1890632"/>
              <a:gd name="connsiteY5" fmla="*/ 989334 h 993703"/>
              <a:gd name="connsiteX6" fmla="*/ 1441154 w 1890632"/>
              <a:gd name="connsiteY6" fmla="*/ 914086 h 993703"/>
              <a:gd name="connsiteX7" fmla="*/ 439756 w 1890632"/>
              <a:gd name="connsiteY7" fmla="*/ 727040 h 993703"/>
              <a:gd name="connsiteX8" fmla="*/ 64968 w 1890632"/>
              <a:gd name="connsiteY8" fmla="*/ 667118 h 993703"/>
              <a:gd name="connsiteX9" fmla="*/ 34142 w 1890632"/>
              <a:gd name="connsiteY9" fmla="*/ 578887 h 993703"/>
              <a:gd name="connsiteX0" fmla="*/ 15545 w 1872035"/>
              <a:gd name="connsiteY0" fmla="*/ 578887 h 993703"/>
              <a:gd name="connsiteX1" fmla="*/ 400963 w 1872035"/>
              <a:gd name="connsiteY1" fmla="*/ 136493 h 993703"/>
              <a:gd name="connsiteX2" fmla="*/ 1265819 w 1872035"/>
              <a:gd name="connsiteY2" fmla="*/ 22338 h 993703"/>
              <a:gd name="connsiteX3" fmla="*/ 1743380 w 1872035"/>
              <a:gd name="connsiteY3" fmla="*/ 522071 h 993703"/>
              <a:gd name="connsiteX4" fmla="*/ 1858097 w 1872035"/>
              <a:gd name="connsiteY4" fmla="*/ 900322 h 993703"/>
              <a:gd name="connsiteX5" fmla="*/ 1835234 w 1872035"/>
              <a:gd name="connsiteY5" fmla="*/ 989334 h 993703"/>
              <a:gd name="connsiteX6" fmla="*/ 1422557 w 1872035"/>
              <a:gd name="connsiteY6" fmla="*/ 914086 h 993703"/>
              <a:gd name="connsiteX7" fmla="*/ 421159 w 1872035"/>
              <a:gd name="connsiteY7" fmla="*/ 727040 h 993703"/>
              <a:gd name="connsiteX8" fmla="*/ 109376 w 1872035"/>
              <a:gd name="connsiteY8" fmla="*/ 678789 h 993703"/>
              <a:gd name="connsiteX9" fmla="*/ 15545 w 1872035"/>
              <a:gd name="connsiteY9" fmla="*/ 578887 h 993703"/>
              <a:gd name="connsiteX0" fmla="*/ 21358 w 1843514"/>
              <a:gd name="connsiteY0" fmla="*/ 594911 h 994056"/>
              <a:gd name="connsiteX1" fmla="*/ 372442 w 1843514"/>
              <a:gd name="connsiteY1" fmla="*/ 136846 h 994056"/>
              <a:gd name="connsiteX2" fmla="*/ 1237298 w 1843514"/>
              <a:gd name="connsiteY2" fmla="*/ 22691 h 994056"/>
              <a:gd name="connsiteX3" fmla="*/ 1714859 w 1843514"/>
              <a:gd name="connsiteY3" fmla="*/ 522424 h 994056"/>
              <a:gd name="connsiteX4" fmla="*/ 1829576 w 1843514"/>
              <a:gd name="connsiteY4" fmla="*/ 900675 h 994056"/>
              <a:gd name="connsiteX5" fmla="*/ 1806713 w 1843514"/>
              <a:gd name="connsiteY5" fmla="*/ 989687 h 994056"/>
              <a:gd name="connsiteX6" fmla="*/ 1394036 w 1843514"/>
              <a:gd name="connsiteY6" fmla="*/ 914439 h 994056"/>
              <a:gd name="connsiteX7" fmla="*/ 392638 w 1843514"/>
              <a:gd name="connsiteY7" fmla="*/ 727393 h 994056"/>
              <a:gd name="connsiteX8" fmla="*/ 80855 w 1843514"/>
              <a:gd name="connsiteY8" fmla="*/ 679142 h 994056"/>
              <a:gd name="connsiteX9" fmla="*/ 21358 w 1843514"/>
              <a:gd name="connsiteY9" fmla="*/ 594911 h 994056"/>
              <a:gd name="connsiteX0" fmla="*/ 21358 w 1843514"/>
              <a:gd name="connsiteY0" fmla="*/ 597202 h 996347"/>
              <a:gd name="connsiteX1" fmla="*/ 372442 w 1843514"/>
              <a:gd name="connsiteY1" fmla="*/ 139137 h 996347"/>
              <a:gd name="connsiteX2" fmla="*/ 1237298 w 1843514"/>
              <a:gd name="connsiteY2" fmla="*/ 24982 h 996347"/>
              <a:gd name="connsiteX3" fmla="*/ 1714859 w 1843514"/>
              <a:gd name="connsiteY3" fmla="*/ 524715 h 996347"/>
              <a:gd name="connsiteX4" fmla="*/ 1829576 w 1843514"/>
              <a:gd name="connsiteY4" fmla="*/ 902966 h 996347"/>
              <a:gd name="connsiteX5" fmla="*/ 1806713 w 1843514"/>
              <a:gd name="connsiteY5" fmla="*/ 991978 h 996347"/>
              <a:gd name="connsiteX6" fmla="*/ 1394036 w 1843514"/>
              <a:gd name="connsiteY6" fmla="*/ 916730 h 996347"/>
              <a:gd name="connsiteX7" fmla="*/ 392638 w 1843514"/>
              <a:gd name="connsiteY7" fmla="*/ 729684 h 996347"/>
              <a:gd name="connsiteX8" fmla="*/ 80855 w 1843514"/>
              <a:gd name="connsiteY8" fmla="*/ 681433 h 996347"/>
              <a:gd name="connsiteX9" fmla="*/ 21358 w 1843514"/>
              <a:gd name="connsiteY9" fmla="*/ 597202 h 996347"/>
              <a:gd name="connsiteX0" fmla="*/ 21358 w 1843514"/>
              <a:gd name="connsiteY0" fmla="*/ 597202 h 996347"/>
              <a:gd name="connsiteX1" fmla="*/ 372442 w 1843514"/>
              <a:gd name="connsiteY1" fmla="*/ 139137 h 996347"/>
              <a:gd name="connsiteX2" fmla="*/ 1237298 w 1843514"/>
              <a:gd name="connsiteY2" fmla="*/ 24982 h 996347"/>
              <a:gd name="connsiteX3" fmla="*/ 1714859 w 1843514"/>
              <a:gd name="connsiteY3" fmla="*/ 524715 h 996347"/>
              <a:gd name="connsiteX4" fmla="*/ 1829576 w 1843514"/>
              <a:gd name="connsiteY4" fmla="*/ 902966 h 996347"/>
              <a:gd name="connsiteX5" fmla="*/ 1806713 w 1843514"/>
              <a:gd name="connsiteY5" fmla="*/ 991978 h 996347"/>
              <a:gd name="connsiteX6" fmla="*/ 1394036 w 1843514"/>
              <a:gd name="connsiteY6" fmla="*/ 916730 h 996347"/>
              <a:gd name="connsiteX7" fmla="*/ 392638 w 1843514"/>
              <a:gd name="connsiteY7" fmla="*/ 729684 h 996347"/>
              <a:gd name="connsiteX8" fmla="*/ 80855 w 1843514"/>
              <a:gd name="connsiteY8" fmla="*/ 681433 h 996347"/>
              <a:gd name="connsiteX9" fmla="*/ 21358 w 1843514"/>
              <a:gd name="connsiteY9" fmla="*/ 597202 h 996347"/>
              <a:gd name="connsiteX0" fmla="*/ 9840 w 1948135"/>
              <a:gd name="connsiteY0" fmla="*/ 573511 h 993588"/>
              <a:gd name="connsiteX1" fmla="*/ 477063 w 1948135"/>
              <a:gd name="connsiteY1" fmla="*/ 136378 h 993588"/>
              <a:gd name="connsiteX2" fmla="*/ 1341919 w 1948135"/>
              <a:gd name="connsiteY2" fmla="*/ 22223 h 993588"/>
              <a:gd name="connsiteX3" fmla="*/ 1819480 w 1948135"/>
              <a:gd name="connsiteY3" fmla="*/ 521956 h 993588"/>
              <a:gd name="connsiteX4" fmla="*/ 1934197 w 1948135"/>
              <a:gd name="connsiteY4" fmla="*/ 900207 h 993588"/>
              <a:gd name="connsiteX5" fmla="*/ 1911334 w 1948135"/>
              <a:gd name="connsiteY5" fmla="*/ 989219 h 993588"/>
              <a:gd name="connsiteX6" fmla="*/ 1498657 w 1948135"/>
              <a:gd name="connsiteY6" fmla="*/ 913971 h 993588"/>
              <a:gd name="connsiteX7" fmla="*/ 497259 w 1948135"/>
              <a:gd name="connsiteY7" fmla="*/ 726925 h 993588"/>
              <a:gd name="connsiteX8" fmla="*/ 185476 w 1948135"/>
              <a:gd name="connsiteY8" fmla="*/ 678674 h 993588"/>
              <a:gd name="connsiteX9" fmla="*/ 9840 w 1948135"/>
              <a:gd name="connsiteY9" fmla="*/ 573511 h 993588"/>
              <a:gd name="connsiteX0" fmla="*/ 45764 w 1984059"/>
              <a:gd name="connsiteY0" fmla="*/ 573511 h 993588"/>
              <a:gd name="connsiteX1" fmla="*/ 512987 w 1984059"/>
              <a:gd name="connsiteY1" fmla="*/ 136378 h 993588"/>
              <a:gd name="connsiteX2" fmla="*/ 1377843 w 1984059"/>
              <a:gd name="connsiteY2" fmla="*/ 22223 h 993588"/>
              <a:gd name="connsiteX3" fmla="*/ 1855404 w 1984059"/>
              <a:gd name="connsiteY3" fmla="*/ 521956 h 993588"/>
              <a:gd name="connsiteX4" fmla="*/ 1970121 w 1984059"/>
              <a:gd name="connsiteY4" fmla="*/ 900207 h 993588"/>
              <a:gd name="connsiteX5" fmla="*/ 1947258 w 1984059"/>
              <a:gd name="connsiteY5" fmla="*/ 989219 h 993588"/>
              <a:gd name="connsiteX6" fmla="*/ 1534581 w 1984059"/>
              <a:gd name="connsiteY6" fmla="*/ 913971 h 993588"/>
              <a:gd name="connsiteX7" fmla="*/ 533183 w 1984059"/>
              <a:gd name="connsiteY7" fmla="*/ 726925 h 993588"/>
              <a:gd name="connsiteX8" fmla="*/ 72744 w 1984059"/>
              <a:gd name="connsiteY8" fmla="*/ 645571 h 993588"/>
              <a:gd name="connsiteX9" fmla="*/ 45764 w 1984059"/>
              <a:gd name="connsiteY9" fmla="*/ 573511 h 993588"/>
              <a:gd name="connsiteX0" fmla="*/ 45764 w 1984059"/>
              <a:gd name="connsiteY0" fmla="*/ 534317 h 954394"/>
              <a:gd name="connsiteX1" fmla="*/ 512987 w 1984059"/>
              <a:gd name="connsiteY1" fmla="*/ 97184 h 954394"/>
              <a:gd name="connsiteX2" fmla="*/ 1338355 w 1984059"/>
              <a:gd name="connsiteY2" fmla="*/ 29812 h 954394"/>
              <a:gd name="connsiteX3" fmla="*/ 1855404 w 1984059"/>
              <a:gd name="connsiteY3" fmla="*/ 482762 h 954394"/>
              <a:gd name="connsiteX4" fmla="*/ 1970121 w 1984059"/>
              <a:gd name="connsiteY4" fmla="*/ 861013 h 954394"/>
              <a:gd name="connsiteX5" fmla="*/ 1947258 w 1984059"/>
              <a:gd name="connsiteY5" fmla="*/ 950025 h 954394"/>
              <a:gd name="connsiteX6" fmla="*/ 1534581 w 1984059"/>
              <a:gd name="connsiteY6" fmla="*/ 874777 h 954394"/>
              <a:gd name="connsiteX7" fmla="*/ 533183 w 1984059"/>
              <a:gd name="connsiteY7" fmla="*/ 687731 h 954394"/>
              <a:gd name="connsiteX8" fmla="*/ 72744 w 1984059"/>
              <a:gd name="connsiteY8" fmla="*/ 606377 h 954394"/>
              <a:gd name="connsiteX9" fmla="*/ 45764 w 1984059"/>
              <a:gd name="connsiteY9" fmla="*/ 534317 h 954394"/>
              <a:gd name="connsiteX0" fmla="*/ 45764 w 1984059"/>
              <a:gd name="connsiteY0" fmla="*/ 534317 h 954394"/>
              <a:gd name="connsiteX1" fmla="*/ 512987 w 1984059"/>
              <a:gd name="connsiteY1" fmla="*/ 97184 h 954394"/>
              <a:gd name="connsiteX2" fmla="*/ 1338355 w 1984059"/>
              <a:gd name="connsiteY2" fmla="*/ 29812 h 954394"/>
              <a:gd name="connsiteX3" fmla="*/ 1855404 w 1984059"/>
              <a:gd name="connsiteY3" fmla="*/ 482762 h 954394"/>
              <a:gd name="connsiteX4" fmla="*/ 1970121 w 1984059"/>
              <a:gd name="connsiteY4" fmla="*/ 861013 h 954394"/>
              <a:gd name="connsiteX5" fmla="*/ 1947258 w 1984059"/>
              <a:gd name="connsiteY5" fmla="*/ 950025 h 954394"/>
              <a:gd name="connsiteX6" fmla="*/ 1534581 w 1984059"/>
              <a:gd name="connsiteY6" fmla="*/ 874777 h 954394"/>
              <a:gd name="connsiteX7" fmla="*/ 533183 w 1984059"/>
              <a:gd name="connsiteY7" fmla="*/ 687731 h 954394"/>
              <a:gd name="connsiteX8" fmla="*/ 72744 w 1984059"/>
              <a:gd name="connsiteY8" fmla="*/ 606377 h 954394"/>
              <a:gd name="connsiteX9" fmla="*/ 45764 w 1984059"/>
              <a:gd name="connsiteY9" fmla="*/ 534317 h 954394"/>
              <a:gd name="connsiteX0" fmla="*/ 45764 w 2006048"/>
              <a:gd name="connsiteY0" fmla="*/ 534317 h 965213"/>
              <a:gd name="connsiteX1" fmla="*/ 512987 w 2006048"/>
              <a:gd name="connsiteY1" fmla="*/ 97184 h 965213"/>
              <a:gd name="connsiteX2" fmla="*/ 1338355 w 2006048"/>
              <a:gd name="connsiteY2" fmla="*/ 29812 h 965213"/>
              <a:gd name="connsiteX3" fmla="*/ 1855404 w 2006048"/>
              <a:gd name="connsiteY3" fmla="*/ 482762 h 965213"/>
              <a:gd name="connsiteX4" fmla="*/ 1991773 w 2006048"/>
              <a:gd name="connsiteY4" fmla="*/ 918378 h 965213"/>
              <a:gd name="connsiteX5" fmla="*/ 1947258 w 2006048"/>
              <a:gd name="connsiteY5" fmla="*/ 950025 h 965213"/>
              <a:gd name="connsiteX6" fmla="*/ 1534581 w 2006048"/>
              <a:gd name="connsiteY6" fmla="*/ 874777 h 965213"/>
              <a:gd name="connsiteX7" fmla="*/ 533183 w 2006048"/>
              <a:gd name="connsiteY7" fmla="*/ 687731 h 965213"/>
              <a:gd name="connsiteX8" fmla="*/ 72744 w 2006048"/>
              <a:gd name="connsiteY8" fmla="*/ 606377 h 965213"/>
              <a:gd name="connsiteX9" fmla="*/ 45764 w 2006048"/>
              <a:gd name="connsiteY9" fmla="*/ 534317 h 965213"/>
              <a:gd name="connsiteX0" fmla="*/ 45764 w 2000586"/>
              <a:gd name="connsiteY0" fmla="*/ 534317 h 953030"/>
              <a:gd name="connsiteX1" fmla="*/ 512987 w 2000586"/>
              <a:gd name="connsiteY1" fmla="*/ 97184 h 953030"/>
              <a:gd name="connsiteX2" fmla="*/ 1338355 w 2000586"/>
              <a:gd name="connsiteY2" fmla="*/ 29812 h 953030"/>
              <a:gd name="connsiteX3" fmla="*/ 1855404 w 2000586"/>
              <a:gd name="connsiteY3" fmla="*/ 482762 h 953030"/>
              <a:gd name="connsiteX4" fmla="*/ 1991773 w 2000586"/>
              <a:gd name="connsiteY4" fmla="*/ 918378 h 953030"/>
              <a:gd name="connsiteX5" fmla="*/ 1947258 w 2000586"/>
              <a:gd name="connsiteY5" fmla="*/ 950025 h 953030"/>
              <a:gd name="connsiteX6" fmla="*/ 1534581 w 2000586"/>
              <a:gd name="connsiteY6" fmla="*/ 874777 h 953030"/>
              <a:gd name="connsiteX7" fmla="*/ 533183 w 2000586"/>
              <a:gd name="connsiteY7" fmla="*/ 687731 h 953030"/>
              <a:gd name="connsiteX8" fmla="*/ 72744 w 2000586"/>
              <a:gd name="connsiteY8" fmla="*/ 606377 h 953030"/>
              <a:gd name="connsiteX9" fmla="*/ 45764 w 2000586"/>
              <a:gd name="connsiteY9" fmla="*/ 534317 h 953030"/>
              <a:gd name="connsiteX0" fmla="*/ 45764 w 2000586"/>
              <a:gd name="connsiteY0" fmla="*/ 539083 h 957796"/>
              <a:gd name="connsiteX1" fmla="*/ 512987 w 2000586"/>
              <a:gd name="connsiteY1" fmla="*/ 101950 h 957796"/>
              <a:gd name="connsiteX2" fmla="*/ 1302659 w 2000586"/>
              <a:gd name="connsiteY2" fmla="*/ 28602 h 957796"/>
              <a:gd name="connsiteX3" fmla="*/ 1855404 w 2000586"/>
              <a:gd name="connsiteY3" fmla="*/ 487528 h 957796"/>
              <a:gd name="connsiteX4" fmla="*/ 1991773 w 2000586"/>
              <a:gd name="connsiteY4" fmla="*/ 923144 h 957796"/>
              <a:gd name="connsiteX5" fmla="*/ 1947258 w 2000586"/>
              <a:gd name="connsiteY5" fmla="*/ 954791 h 957796"/>
              <a:gd name="connsiteX6" fmla="*/ 1534581 w 2000586"/>
              <a:gd name="connsiteY6" fmla="*/ 879543 h 957796"/>
              <a:gd name="connsiteX7" fmla="*/ 533183 w 2000586"/>
              <a:gd name="connsiteY7" fmla="*/ 692497 h 957796"/>
              <a:gd name="connsiteX8" fmla="*/ 72744 w 2000586"/>
              <a:gd name="connsiteY8" fmla="*/ 611143 h 957796"/>
              <a:gd name="connsiteX9" fmla="*/ 45764 w 2000586"/>
              <a:gd name="connsiteY9" fmla="*/ 539083 h 957796"/>
              <a:gd name="connsiteX0" fmla="*/ 45764 w 2006017"/>
              <a:gd name="connsiteY0" fmla="*/ 538435 h 970879"/>
              <a:gd name="connsiteX1" fmla="*/ 512987 w 2006017"/>
              <a:gd name="connsiteY1" fmla="*/ 101302 h 970879"/>
              <a:gd name="connsiteX2" fmla="*/ 1302659 w 2006017"/>
              <a:gd name="connsiteY2" fmla="*/ 27954 h 970879"/>
              <a:gd name="connsiteX3" fmla="*/ 1836757 w 2006017"/>
              <a:gd name="connsiteY3" fmla="*/ 478081 h 970879"/>
              <a:gd name="connsiteX4" fmla="*/ 1991773 w 2006017"/>
              <a:gd name="connsiteY4" fmla="*/ 922496 h 970879"/>
              <a:gd name="connsiteX5" fmla="*/ 1947258 w 2006017"/>
              <a:gd name="connsiteY5" fmla="*/ 954143 h 970879"/>
              <a:gd name="connsiteX6" fmla="*/ 1534581 w 2006017"/>
              <a:gd name="connsiteY6" fmla="*/ 878895 h 970879"/>
              <a:gd name="connsiteX7" fmla="*/ 533183 w 2006017"/>
              <a:gd name="connsiteY7" fmla="*/ 691849 h 970879"/>
              <a:gd name="connsiteX8" fmla="*/ 72744 w 2006017"/>
              <a:gd name="connsiteY8" fmla="*/ 610495 h 970879"/>
              <a:gd name="connsiteX9" fmla="*/ 45764 w 2006017"/>
              <a:gd name="connsiteY9" fmla="*/ 538435 h 970879"/>
              <a:gd name="connsiteX0" fmla="*/ 45764 w 2001312"/>
              <a:gd name="connsiteY0" fmla="*/ 538435 h 968966"/>
              <a:gd name="connsiteX1" fmla="*/ 512987 w 2001312"/>
              <a:gd name="connsiteY1" fmla="*/ 101302 h 968966"/>
              <a:gd name="connsiteX2" fmla="*/ 1302659 w 2001312"/>
              <a:gd name="connsiteY2" fmla="*/ 27954 h 968966"/>
              <a:gd name="connsiteX3" fmla="*/ 1836757 w 2001312"/>
              <a:gd name="connsiteY3" fmla="*/ 478081 h 968966"/>
              <a:gd name="connsiteX4" fmla="*/ 1991773 w 2001312"/>
              <a:gd name="connsiteY4" fmla="*/ 922496 h 968966"/>
              <a:gd name="connsiteX5" fmla="*/ 1947258 w 2001312"/>
              <a:gd name="connsiteY5" fmla="*/ 954143 h 968966"/>
              <a:gd name="connsiteX6" fmla="*/ 1534581 w 2001312"/>
              <a:gd name="connsiteY6" fmla="*/ 878895 h 968966"/>
              <a:gd name="connsiteX7" fmla="*/ 533183 w 2001312"/>
              <a:gd name="connsiteY7" fmla="*/ 691849 h 968966"/>
              <a:gd name="connsiteX8" fmla="*/ 72744 w 2001312"/>
              <a:gd name="connsiteY8" fmla="*/ 610495 h 968966"/>
              <a:gd name="connsiteX9" fmla="*/ 45764 w 2001312"/>
              <a:gd name="connsiteY9" fmla="*/ 538435 h 968966"/>
              <a:gd name="connsiteX0" fmla="*/ 45764 w 1997670"/>
              <a:gd name="connsiteY0" fmla="*/ 538435 h 954720"/>
              <a:gd name="connsiteX1" fmla="*/ 512987 w 1997670"/>
              <a:gd name="connsiteY1" fmla="*/ 101302 h 954720"/>
              <a:gd name="connsiteX2" fmla="*/ 1302659 w 1997670"/>
              <a:gd name="connsiteY2" fmla="*/ 27954 h 954720"/>
              <a:gd name="connsiteX3" fmla="*/ 1836757 w 1997670"/>
              <a:gd name="connsiteY3" fmla="*/ 478081 h 954720"/>
              <a:gd name="connsiteX4" fmla="*/ 1991773 w 1997670"/>
              <a:gd name="connsiteY4" fmla="*/ 922496 h 954720"/>
              <a:gd name="connsiteX5" fmla="*/ 1947258 w 1997670"/>
              <a:gd name="connsiteY5" fmla="*/ 954143 h 954720"/>
              <a:gd name="connsiteX6" fmla="*/ 1534581 w 1997670"/>
              <a:gd name="connsiteY6" fmla="*/ 878895 h 954720"/>
              <a:gd name="connsiteX7" fmla="*/ 533183 w 1997670"/>
              <a:gd name="connsiteY7" fmla="*/ 691849 h 954720"/>
              <a:gd name="connsiteX8" fmla="*/ 72744 w 1997670"/>
              <a:gd name="connsiteY8" fmla="*/ 610495 h 954720"/>
              <a:gd name="connsiteX9" fmla="*/ 45764 w 1997670"/>
              <a:gd name="connsiteY9" fmla="*/ 538435 h 954720"/>
              <a:gd name="connsiteX0" fmla="*/ 44343 w 1996249"/>
              <a:gd name="connsiteY0" fmla="*/ 538435 h 954720"/>
              <a:gd name="connsiteX1" fmla="*/ 511566 w 1996249"/>
              <a:gd name="connsiteY1" fmla="*/ 101302 h 954720"/>
              <a:gd name="connsiteX2" fmla="*/ 1301238 w 1996249"/>
              <a:gd name="connsiteY2" fmla="*/ 27954 h 954720"/>
              <a:gd name="connsiteX3" fmla="*/ 1835336 w 1996249"/>
              <a:gd name="connsiteY3" fmla="*/ 478081 h 954720"/>
              <a:gd name="connsiteX4" fmla="*/ 1990352 w 1996249"/>
              <a:gd name="connsiteY4" fmla="*/ 922496 h 954720"/>
              <a:gd name="connsiteX5" fmla="*/ 1945837 w 1996249"/>
              <a:gd name="connsiteY5" fmla="*/ 954143 h 954720"/>
              <a:gd name="connsiteX6" fmla="*/ 1533160 w 1996249"/>
              <a:gd name="connsiteY6" fmla="*/ 878895 h 954720"/>
              <a:gd name="connsiteX7" fmla="*/ 531762 w 1996249"/>
              <a:gd name="connsiteY7" fmla="*/ 691849 h 954720"/>
              <a:gd name="connsiteX8" fmla="*/ 71323 w 1996249"/>
              <a:gd name="connsiteY8" fmla="*/ 610495 h 954720"/>
              <a:gd name="connsiteX9" fmla="*/ 44343 w 1996249"/>
              <a:gd name="connsiteY9" fmla="*/ 538435 h 954720"/>
              <a:gd name="connsiteX0" fmla="*/ 38388 w 1990294"/>
              <a:gd name="connsiteY0" fmla="*/ 538435 h 954720"/>
              <a:gd name="connsiteX1" fmla="*/ 505611 w 1990294"/>
              <a:gd name="connsiteY1" fmla="*/ 101302 h 954720"/>
              <a:gd name="connsiteX2" fmla="*/ 1295283 w 1990294"/>
              <a:gd name="connsiteY2" fmla="*/ 27954 h 954720"/>
              <a:gd name="connsiteX3" fmla="*/ 1829381 w 1990294"/>
              <a:gd name="connsiteY3" fmla="*/ 478081 h 954720"/>
              <a:gd name="connsiteX4" fmla="*/ 1984397 w 1990294"/>
              <a:gd name="connsiteY4" fmla="*/ 922496 h 954720"/>
              <a:gd name="connsiteX5" fmla="*/ 1939882 w 1990294"/>
              <a:gd name="connsiteY5" fmla="*/ 954143 h 954720"/>
              <a:gd name="connsiteX6" fmla="*/ 1527205 w 1990294"/>
              <a:gd name="connsiteY6" fmla="*/ 878895 h 954720"/>
              <a:gd name="connsiteX7" fmla="*/ 525807 w 1990294"/>
              <a:gd name="connsiteY7" fmla="*/ 691849 h 954720"/>
              <a:gd name="connsiteX8" fmla="*/ 65368 w 1990294"/>
              <a:gd name="connsiteY8" fmla="*/ 610495 h 954720"/>
              <a:gd name="connsiteX9" fmla="*/ 38388 w 1990294"/>
              <a:gd name="connsiteY9" fmla="*/ 538435 h 954720"/>
              <a:gd name="connsiteX0" fmla="*/ 33188 w 1985094"/>
              <a:gd name="connsiteY0" fmla="*/ 538435 h 954720"/>
              <a:gd name="connsiteX1" fmla="*/ 500411 w 1985094"/>
              <a:gd name="connsiteY1" fmla="*/ 101302 h 954720"/>
              <a:gd name="connsiteX2" fmla="*/ 1290083 w 1985094"/>
              <a:gd name="connsiteY2" fmla="*/ 27954 h 954720"/>
              <a:gd name="connsiteX3" fmla="*/ 1824181 w 1985094"/>
              <a:gd name="connsiteY3" fmla="*/ 478081 h 954720"/>
              <a:gd name="connsiteX4" fmla="*/ 1979197 w 1985094"/>
              <a:gd name="connsiteY4" fmla="*/ 922496 h 954720"/>
              <a:gd name="connsiteX5" fmla="*/ 1934682 w 1985094"/>
              <a:gd name="connsiteY5" fmla="*/ 954143 h 954720"/>
              <a:gd name="connsiteX6" fmla="*/ 1522005 w 1985094"/>
              <a:gd name="connsiteY6" fmla="*/ 878895 h 954720"/>
              <a:gd name="connsiteX7" fmla="*/ 520607 w 1985094"/>
              <a:gd name="connsiteY7" fmla="*/ 691849 h 954720"/>
              <a:gd name="connsiteX8" fmla="*/ 60168 w 1985094"/>
              <a:gd name="connsiteY8" fmla="*/ 610495 h 954720"/>
              <a:gd name="connsiteX9" fmla="*/ 33188 w 1985094"/>
              <a:gd name="connsiteY9" fmla="*/ 538435 h 95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85094" h="954720">
                <a:moveTo>
                  <a:pt x="33188" y="538435"/>
                </a:moveTo>
                <a:cubicBezTo>
                  <a:pt x="88814" y="464808"/>
                  <a:pt x="290929" y="186382"/>
                  <a:pt x="500411" y="101302"/>
                </a:cubicBezTo>
                <a:cubicBezTo>
                  <a:pt x="709894" y="16222"/>
                  <a:pt x="1069455" y="-34842"/>
                  <a:pt x="1290083" y="27954"/>
                </a:cubicBezTo>
                <a:cubicBezTo>
                  <a:pt x="1510711" y="90750"/>
                  <a:pt x="1709329" y="328991"/>
                  <a:pt x="1824181" y="478081"/>
                </a:cubicBezTo>
                <a:cubicBezTo>
                  <a:pt x="1939033" y="627171"/>
                  <a:pt x="1968978" y="889429"/>
                  <a:pt x="1979197" y="922496"/>
                </a:cubicBezTo>
                <a:cubicBezTo>
                  <a:pt x="1989416" y="955563"/>
                  <a:pt x="1992690" y="955931"/>
                  <a:pt x="1934682" y="954143"/>
                </a:cubicBezTo>
                <a:cubicBezTo>
                  <a:pt x="1876674" y="952355"/>
                  <a:pt x="1522005" y="878895"/>
                  <a:pt x="1522005" y="878895"/>
                </a:cubicBezTo>
                <a:lnTo>
                  <a:pt x="520607" y="691849"/>
                </a:lnTo>
                <a:cubicBezTo>
                  <a:pt x="296090" y="649646"/>
                  <a:pt x="124891" y="627844"/>
                  <a:pt x="60168" y="610495"/>
                </a:cubicBezTo>
                <a:cubicBezTo>
                  <a:pt x="-4555" y="593146"/>
                  <a:pt x="-22438" y="612062"/>
                  <a:pt x="33188" y="53843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11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7F01-C1FD-3362-BA4E-311BA2D1E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449637"/>
          </a:xfrm>
        </p:spPr>
        <p:txBody>
          <a:bodyPr>
            <a:normAutofit/>
          </a:bodyPr>
          <a:lstStyle/>
          <a:p>
            <a:r>
              <a:rPr lang="en-US" dirty="0"/>
              <a:t>Despite what many people may</a:t>
            </a:r>
            <a:br>
              <a:rPr lang="en-US" dirty="0"/>
            </a:br>
            <a:r>
              <a:rPr lang="en-US" dirty="0"/>
              <a:t>believe this is the real tallest</a:t>
            </a:r>
            <a:br>
              <a:rPr lang="en-US" dirty="0"/>
            </a:br>
            <a:r>
              <a:rPr lang="en-US" dirty="0" err="1"/>
              <a:t>mountian</a:t>
            </a:r>
            <a:r>
              <a:rPr lang="en-US" dirty="0"/>
              <a:t> in the world</a:t>
            </a:r>
          </a:p>
        </p:txBody>
      </p:sp>
    </p:spTree>
    <p:extLst>
      <p:ext uri="{BB962C8B-B14F-4D97-AF65-F5344CB8AC3E}">
        <p14:creationId xmlns:p14="http://schemas.microsoft.com/office/powerpoint/2010/main" val="2460732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3DD9A-08FF-45B1-06E3-64FAE3BB3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unset on snowcapped mountains">
            <a:extLst>
              <a:ext uri="{FF2B5EF4-FFF2-40B4-BE49-F238E27FC236}">
                <a16:creationId xmlns:a16="http://schemas.microsoft.com/office/drawing/2014/main" id="{371348DE-3D35-B209-F6E6-298DCF5A5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86"/>
          <a:stretch/>
        </p:blipFill>
        <p:spPr>
          <a:xfrm>
            <a:off x="20" y="-11728"/>
            <a:ext cx="12191980" cy="6869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3746" y="-1660254"/>
            <a:ext cx="4844508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32763-8699-CE0D-C34A-2129774A7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844" y="3373583"/>
            <a:ext cx="4389355" cy="2065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Mt.Everest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A46F55-8BA4-5D36-E138-3B01C7735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214" y="-36764"/>
            <a:ext cx="1792630" cy="2327036"/>
            <a:chOff x="70760" y="-53856"/>
            <a:chExt cx="2129330" cy="276411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94C9BF-D0C3-50F9-8F8A-6F73F140B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884849">
              <a:off x="-363966" y="1679843"/>
              <a:ext cx="1465140" cy="595687"/>
            </a:xfrm>
            <a:custGeom>
              <a:avLst/>
              <a:gdLst>
                <a:gd name="connsiteX0" fmla="*/ 70352 w 1465140"/>
                <a:gd name="connsiteY0" fmla="*/ 0 h 595687"/>
                <a:gd name="connsiteX1" fmla="*/ 202085 w 1465140"/>
                <a:gd name="connsiteY1" fmla="*/ 38024 h 595687"/>
                <a:gd name="connsiteX2" fmla="*/ 1465140 w 1465140"/>
                <a:gd name="connsiteY2" fmla="*/ 401306 h 595687"/>
                <a:gd name="connsiteX3" fmla="*/ 1424637 w 1465140"/>
                <a:gd name="connsiteY3" fmla="*/ 595503 h 595687"/>
                <a:gd name="connsiteX4" fmla="*/ 471986 w 1465140"/>
                <a:gd name="connsiteY4" fmla="*/ 455757 h 595687"/>
                <a:gd name="connsiteX5" fmla="*/ 318137 w 1465140"/>
                <a:gd name="connsiteY5" fmla="*/ 429482 h 595687"/>
                <a:gd name="connsiteX6" fmla="*/ 0 w 1465140"/>
                <a:gd name="connsiteY6" fmla="*/ 143841 h 59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5140" h="595687">
                  <a:moveTo>
                    <a:pt x="70352" y="0"/>
                  </a:moveTo>
                  <a:lnTo>
                    <a:pt x="202085" y="38024"/>
                  </a:lnTo>
                  <a:cubicBezTo>
                    <a:pt x="623103" y="159118"/>
                    <a:pt x="1424792" y="373732"/>
                    <a:pt x="1465140" y="401306"/>
                  </a:cubicBezTo>
                  <a:cubicBezTo>
                    <a:pt x="1461014" y="443606"/>
                    <a:pt x="1438986" y="601829"/>
                    <a:pt x="1424637" y="595503"/>
                  </a:cubicBezTo>
                  <a:cubicBezTo>
                    <a:pt x="1390795" y="597418"/>
                    <a:pt x="672696" y="527202"/>
                    <a:pt x="471986" y="455757"/>
                  </a:cubicBezTo>
                  <a:lnTo>
                    <a:pt x="318137" y="429482"/>
                  </a:lnTo>
                  <a:lnTo>
                    <a:pt x="0" y="14384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27A7580-9FB6-3956-6279-945576803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47919" y="-53856"/>
              <a:ext cx="1252171" cy="1799988"/>
              <a:chOff x="947919" y="-53856"/>
              <a:chExt cx="1252171" cy="179998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F3795A4-E40C-9C2C-560F-AB8848FEF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2845262" flipH="1">
                <a:off x="947919" y="-53856"/>
                <a:ext cx="1252171" cy="1799988"/>
              </a:xfrm>
              <a:custGeom>
                <a:avLst/>
                <a:gdLst>
                  <a:gd name="connsiteX0" fmla="*/ 424942 w 1252171"/>
                  <a:gd name="connsiteY0" fmla="*/ 1799988 h 1799988"/>
                  <a:gd name="connsiteX1" fmla="*/ 87070 w 1252171"/>
                  <a:gd name="connsiteY1" fmla="*/ 1571338 h 1799988"/>
                  <a:gd name="connsiteX2" fmla="*/ 53248 w 1252171"/>
                  <a:gd name="connsiteY2" fmla="*/ 1459909 h 1799988"/>
                  <a:gd name="connsiteX3" fmla="*/ 120 w 1252171"/>
                  <a:gd name="connsiteY3" fmla="*/ 1044715 h 1799988"/>
                  <a:gd name="connsiteX4" fmla="*/ 124908 w 1252171"/>
                  <a:gd name="connsiteY4" fmla="*/ 408963 h 1799988"/>
                  <a:gd name="connsiteX5" fmla="*/ 309035 w 1252171"/>
                  <a:gd name="connsiteY5" fmla="*/ 107795 h 1799988"/>
                  <a:gd name="connsiteX6" fmla="*/ 414540 w 1252171"/>
                  <a:gd name="connsiteY6" fmla="*/ 0 h 1799988"/>
                  <a:gd name="connsiteX7" fmla="*/ 489035 w 1252171"/>
                  <a:gd name="connsiteY7" fmla="*/ 207483 h 1799988"/>
                  <a:gd name="connsiteX8" fmla="*/ 484590 w 1252171"/>
                  <a:gd name="connsiteY8" fmla="*/ 423697 h 1799988"/>
                  <a:gd name="connsiteX9" fmla="*/ 373928 w 1252171"/>
                  <a:gd name="connsiteY9" fmla="*/ 628459 h 1799988"/>
                  <a:gd name="connsiteX10" fmla="*/ 375474 w 1252171"/>
                  <a:gd name="connsiteY10" fmla="*/ 655993 h 1799988"/>
                  <a:gd name="connsiteX11" fmla="*/ 637120 w 1252171"/>
                  <a:gd name="connsiteY11" fmla="*/ 508246 h 1799988"/>
                  <a:gd name="connsiteX12" fmla="*/ 944789 w 1252171"/>
                  <a:gd name="connsiteY12" fmla="*/ 438209 h 1799988"/>
                  <a:gd name="connsiteX13" fmla="*/ 952663 w 1252171"/>
                  <a:gd name="connsiteY13" fmla="*/ 442640 h 1799988"/>
                  <a:gd name="connsiteX14" fmla="*/ 913552 w 1252171"/>
                  <a:gd name="connsiteY14" fmla="*/ 574739 h 1799988"/>
                  <a:gd name="connsiteX15" fmla="*/ 775335 w 1252171"/>
                  <a:gd name="connsiteY15" fmla="*/ 758015 h 1799988"/>
                  <a:gd name="connsiteX16" fmla="*/ 599828 w 1252171"/>
                  <a:gd name="connsiteY16" fmla="*/ 906382 h 1799988"/>
                  <a:gd name="connsiteX17" fmla="*/ 385970 w 1252171"/>
                  <a:gd name="connsiteY17" fmla="*/ 1019897 h 1799988"/>
                  <a:gd name="connsiteX18" fmla="*/ 492410 w 1252171"/>
                  <a:gd name="connsiteY18" fmla="*/ 1033129 h 1799988"/>
                  <a:gd name="connsiteX19" fmla="*/ 828334 w 1252171"/>
                  <a:gd name="connsiteY19" fmla="*/ 1034271 h 1799988"/>
                  <a:gd name="connsiteX20" fmla="*/ 1078329 w 1252171"/>
                  <a:gd name="connsiteY20" fmla="*/ 1093360 h 1799988"/>
                  <a:gd name="connsiteX21" fmla="*/ 1239094 w 1252171"/>
                  <a:gd name="connsiteY21" fmla="*/ 1166087 h 1799988"/>
                  <a:gd name="connsiteX22" fmla="*/ 1222769 w 1252171"/>
                  <a:gd name="connsiteY22" fmla="*/ 1214671 h 1799988"/>
                  <a:gd name="connsiteX23" fmla="*/ 1064692 w 1252171"/>
                  <a:gd name="connsiteY23" fmla="*/ 1316084 h 1799988"/>
                  <a:gd name="connsiteX24" fmla="*/ 814698 w 1252171"/>
                  <a:gd name="connsiteY24" fmla="*/ 1379718 h 1799988"/>
                  <a:gd name="connsiteX25" fmla="*/ 616426 w 1252171"/>
                  <a:gd name="connsiteY25" fmla="*/ 1371687 h 1799988"/>
                  <a:gd name="connsiteX26" fmla="*/ 393299 w 1252171"/>
                  <a:gd name="connsiteY26" fmla="*/ 1305399 h 1799988"/>
                  <a:gd name="connsiteX27" fmla="*/ 232844 w 1252171"/>
                  <a:gd name="connsiteY27" fmla="*/ 1218157 h 1799988"/>
                  <a:gd name="connsiteX28" fmla="*/ 214269 w 1252171"/>
                  <a:gd name="connsiteY28" fmla="*/ 1251080 h 1799988"/>
                  <a:gd name="connsiteX29" fmla="*/ 297505 w 1252171"/>
                  <a:gd name="connsiteY29" fmla="*/ 1518835 h 1799988"/>
                  <a:gd name="connsiteX30" fmla="*/ 395053 w 1252171"/>
                  <a:gd name="connsiteY30" fmla="*/ 1747046 h 179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52171" h="1799988">
                    <a:moveTo>
                      <a:pt x="424942" y="1799988"/>
                    </a:moveTo>
                    <a:lnTo>
                      <a:pt x="87070" y="1571338"/>
                    </a:lnTo>
                    <a:lnTo>
                      <a:pt x="53248" y="1459909"/>
                    </a:lnTo>
                    <a:cubicBezTo>
                      <a:pt x="13931" y="1313300"/>
                      <a:pt x="-1543" y="1193998"/>
                      <a:pt x="120" y="1044715"/>
                    </a:cubicBezTo>
                    <a:cubicBezTo>
                      <a:pt x="6366" y="836799"/>
                      <a:pt x="59706" y="562182"/>
                      <a:pt x="124908" y="408963"/>
                    </a:cubicBezTo>
                    <a:cubicBezTo>
                      <a:pt x="190109" y="255744"/>
                      <a:pt x="260762" y="175955"/>
                      <a:pt x="309035" y="107795"/>
                    </a:cubicBezTo>
                    <a:cubicBezTo>
                      <a:pt x="357307" y="39635"/>
                      <a:pt x="388501" y="16553"/>
                      <a:pt x="414540" y="0"/>
                    </a:cubicBezTo>
                    <a:cubicBezTo>
                      <a:pt x="456416" y="72077"/>
                      <a:pt x="474183" y="131258"/>
                      <a:pt x="489035" y="207483"/>
                    </a:cubicBezTo>
                    <a:cubicBezTo>
                      <a:pt x="501040" y="298607"/>
                      <a:pt x="501230" y="342256"/>
                      <a:pt x="484590" y="423697"/>
                    </a:cubicBezTo>
                    <a:cubicBezTo>
                      <a:pt x="467626" y="506717"/>
                      <a:pt x="392114" y="589743"/>
                      <a:pt x="373928" y="628459"/>
                    </a:cubicBezTo>
                    <a:cubicBezTo>
                      <a:pt x="355743" y="667175"/>
                      <a:pt x="331610" y="676029"/>
                      <a:pt x="375474" y="655993"/>
                    </a:cubicBezTo>
                    <a:cubicBezTo>
                      <a:pt x="419340" y="635958"/>
                      <a:pt x="542234" y="544544"/>
                      <a:pt x="637120" y="508246"/>
                    </a:cubicBezTo>
                    <a:cubicBezTo>
                      <a:pt x="732005" y="471949"/>
                      <a:pt x="916720" y="435600"/>
                      <a:pt x="944789" y="438209"/>
                    </a:cubicBezTo>
                    <a:cubicBezTo>
                      <a:pt x="948297" y="438535"/>
                      <a:pt x="950882" y="440081"/>
                      <a:pt x="952663" y="442640"/>
                    </a:cubicBezTo>
                    <a:cubicBezTo>
                      <a:pt x="965135" y="460547"/>
                      <a:pt x="938264" y="528100"/>
                      <a:pt x="913552" y="574739"/>
                    </a:cubicBezTo>
                    <a:cubicBezTo>
                      <a:pt x="885310" y="628040"/>
                      <a:pt x="827623" y="702741"/>
                      <a:pt x="775335" y="758015"/>
                    </a:cubicBezTo>
                    <a:cubicBezTo>
                      <a:pt x="723048" y="813289"/>
                      <a:pt x="664723" y="862735"/>
                      <a:pt x="599828" y="906382"/>
                    </a:cubicBezTo>
                    <a:cubicBezTo>
                      <a:pt x="534935" y="950030"/>
                      <a:pt x="391926" y="1012678"/>
                      <a:pt x="385970" y="1019897"/>
                    </a:cubicBezTo>
                    <a:cubicBezTo>
                      <a:pt x="380014" y="1027116"/>
                      <a:pt x="418682" y="1030733"/>
                      <a:pt x="492410" y="1033129"/>
                    </a:cubicBezTo>
                    <a:cubicBezTo>
                      <a:pt x="566138" y="1035524"/>
                      <a:pt x="730681" y="1024232"/>
                      <a:pt x="828334" y="1034271"/>
                    </a:cubicBezTo>
                    <a:cubicBezTo>
                      <a:pt x="925987" y="1044310"/>
                      <a:pt x="1009869" y="1071392"/>
                      <a:pt x="1078329" y="1093360"/>
                    </a:cubicBezTo>
                    <a:cubicBezTo>
                      <a:pt x="1146789" y="1115330"/>
                      <a:pt x="1215021" y="1145868"/>
                      <a:pt x="1239094" y="1166087"/>
                    </a:cubicBezTo>
                    <a:cubicBezTo>
                      <a:pt x="1263167" y="1186305"/>
                      <a:pt x="1251835" y="1189671"/>
                      <a:pt x="1222769" y="1214671"/>
                    </a:cubicBezTo>
                    <a:cubicBezTo>
                      <a:pt x="1193702" y="1239671"/>
                      <a:pt x="1132704" y="1288575"/>
                      <a:pt x="1064692" y="1316084"/>
                    </a:cubicBezTo>
                    <a:cubicBezTo>
                      <a:pt x="996681" y="1343591"/>
                      <a:pt x="889409" y="1370452"/>
                      <a:pt x="814698" y="1379718"/>
                    </a:cubicBezTo>
                    <a:cubicBezTo>
                      <a:pt x="739986" y="1388985"/>
                      <a:pt x="686658" y="1384073"/>
                      <a:pt x="616426" y="1371687"/>
                    </a:cubicBezTo>
                    <a:cubicBezTo>
                      <a:pt x="546193" y="1359300"/>
                      <a:pt x="457229" y="1330987"/>
                      <a:pt x="393299" y="1305399"/>
                    </a:cubicBezTo>
                    <a:cubicBezTo>
                      <a:pt x="329370" y="1279812"/>
                      <a:pt x="258447" y="1236742"/>
                      <a:pt x="232844" y="1218157"/>
                    </a:cubicBezTo>
                    <a:cubicBezTo>
                      <a:pt x="207241" y="1199573"/>
                      <a:pt x="203493" y="1200968"/>
                      <a:pt x="214269" y="1251080"/>
                    </a:cubicBezTo>
                    <a:cubicBezTo>
                      <a:pt x="225046" y="1301194"/>
                      <a:pt x="262313" y="1427208"/>
                      <a:pt x="297505" y="1518835"/>
                    </a:cubicBezTo>
                    <a:cubicBezTo>
                      <a:pt x="323899" y="1587555"/>
                      <a:pt x="362213" y="1681668"/>
                      <a:pt x="395053" y="174704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A1DD44-25FA-6CA5-FF7F-CB5964386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2845262" flipH="1">
                <a:off x="947919" y="-53856"/>
                <a:ext cx="1252171" cy="1799988"/>
              </a:xfrm>
              <a:custGeom>
                <a:avLst/>
                <a:gdLst>
                  <a:gd name="connsiteX0" fmla="*/ 424942 w 1252171"/>
                  <a:gd name="connsiteY0" fmla="*/ 1799988 h 1799988"/>
                  <a:gd name="connsiteX1" fmla="*/ 87070 w 1252171"/>
                  <a:gd name="connsiteY1" fmla="*/ 1571338 h 1799988"/>
                  <a:gd name="connsiteX2" fmla="*/ 53248 w 1252171"/>
                  <a:gd name="connsiteY2" fmla="*/ 1459909 h 1799988"/>
                  <a:gd name="connsiteX3" fmla="*/ 120 w 1252171"/>
                  <a:gd name="connsiteY3" fmla="*/ 1044715 h 1799988"/>
                  <a:gd name="connsiteX4" fmla="*/ 124908 w 1252171"/>
                  <a:gd name="connsiteY4" fmla="*/ 408963 h 1799988"/>
                  <a:gd name="connsiteX5" fmla="*/ 309035 w 1252171"/>
                  <a:gd name="connsiteY5" fmla="*/ 107795 h 1799988"/>
                  <a:gd name="connsiteX6" fmla="*/ 414540 w 1252171"/>
                  <a:gd name="connsiteY6" fmla="*/ 0 h 1799988"/>
                  <a:gd name="connsiteX7" fmla="*/ 489035 w 1252171"/>
                  <a:gd name="connsiteY7" fmla="*/ 207483 h 1799988"/>
                  <a:gd name="connsiteX8" fmla="*/ 484590 w 1252171"/>
                  <a:gd name="connsiteY8" fmla="*/ 423697 h 1799988"/>
                  <a:gd name="connsiteX9" fmla="*/ 373928 w 1252171"/>
                  <a:gd name="connsiteY9" fmla="*/ 628459 h 1799988"/>
                  <a:gd name="connsiteX10" fmla="*/ 375474 w 1252171"/>
                  <a:gd name="connsiteY10" fmla="*/ 655993 h 1799988"/>
                  <a:gd name="connsiteX11" fmla="*/ 637120 w 1252171"/>
                  <a:gd name="connsiteY11" fmla="*/ 508246 h 1799988"/>
                  <a:gd name="connsiteX12" fmla="*/ 944789 w 1252171"/>
                  <a:gd name="connsiteY12" fmla="*/ 438209 h 1799988"/>
                  <a:gd name="connsiteX13" fmla="*/ 952663 w 1252171"/>
                  <a:gd name="connsiteY13" fmla="*/ 442640 h 1799988"/>
                  <a:gd name="connsiteX14" fmla="*/ 913552 w 1252171"/>
                  <a:gd name="connsiteY14" fmla="*/ 574739 h 1799988"/>
                  <a:gd name="connsiteX15" fmla="*/ 775335 w 1252171"/>
                  <a:gd name="connsiteY15" fmla="*/ 758015 h 1799988"/>
                  <a:gd name="connsiteX16" fmla="*/ 599828 w 1252171"/>
                  <a:gd name="connsiteY16" fmla="*/ 906382 h 1799988"/>
                  <a:gd name="connsiteX17" fmla="*/ 385970 w 1252171"/>
                  <a:gd name="connsiteY17" fmla="*/ 1019897 h 1799988"/>
                  <a:gd name="connsiteX18" fmla="*/ 492410 w 1252171"/>
                  <a:gd name="connsiteY18" fmla="*/ 1033129 h 1799988"/>
                  <a:gd name="connsiteX19" fmla="*/ 828334 w 1252171"/>
                  <a:gd name="connsiteY19" fmla="*/ 1034271 h 1799988"/>
                  <a:gd name="connsiteX20" fmla="*/ 1078329 w 1252171"/>
                  <a:gd name="connsiteY20" fmla="*/ 1093360 h 1799988"/>
                  <a:gd name="connsiteX21" fmla="*/ 1239094 w 1252171"/>
                  <a:gd name="connsiteY21" fmla="*/ 1166087 h 1799988"/>
                  <a:gd name="connsiteX22" fmla="*/ 1222769 w 1252171"/>
                  <a:gd name="connsiteY22" fmla="*/ 1214671 h 1799988"/>
                  <a:gd name="connsiteX23" fmla="*/ 1064692 w 1252171"/>
                  <a:gd name="connsiteY23" fmla="*/ 1316084 h 1799988"/>
                  <a:gd name="connsiteX24" fmla="*/ 814698 w 1252171"/>
                  <a:gd name="connsiteY24" fmla="*/ 1379718 h 1799988"/>
                  <a:gd name="connsiteX25" fmla="*/ 616426 w 1252171"/>
                  <a:gd name="connsiteY25" fmla="*/ 1371687 h 1799988"/>
                  <a:gd name="connsiteX26" fmla="*/ 393299 w 1252171"/>
                  <a:gd name="connsiteY26" fmla="*/ 1305399 h 1799988"/>
                  <a:gd name="connsiteX27" fmla="*/ 232844 w 1252171"/>
                  <a:gd name="connsiteY27" fmla="*/ 1218157 h 1799988"/>
                  <a:gd name="connsiteX28" fmla="*/ 214269 w 1252171"/>
                  <a:gd name="connsiteY28" fmla="*/ 1251080 h 1799988"/>
                  <a:gd name="connsiteX29" fmla="*/ 297505 w 1252171"/>
                  <a:gd name="connsiteY29" fmla="*/ 1518835 h 1799988"/>
                  <a:gd name="connsiteX30" fmla="*/ 395053 w 1252171"/>
                  <a:gd name="connsiteY30" fmla="*/ 1747046 h 179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52171" h="1799988">
                    <a:moveTo>
                      <a:pt x="424942" y="1799988"/>
                    </a:moveTo>
                    <a:lnTo>
                      <a:pt x="87070" y="1571338"/>
                    </a:lnTo>
                    <a:lnTo>
                      <a:pt x="53248" y="1459909"/>
                    </a:lnTo>
                    <a:cubicBezTo>
                      <a:pt x="13931" y="1313300"/>
                      <a:pt x="-1543" y="1193998"/>
                      <a:pt x="120" y="1044715"/>
                    </a:cubicBezTo>
                    <a:cubicBezTo>
                      <a:pt x="6366" y="836799"/>
                      <a:pt x="59706" y="562182"/>
                      <a:pt x="124908" y="408963"/>
                    </a:cubicBezTo>
                    <a:cubicBezTo>
                      <a:pt x="190109" y="255744"/>
                      <a:pt x="260762" y="175955"/>
                      <a:pt x="309035" y="107795"/>
                    </a:cubicBezTo>
                    <a:cubicBezTo>
                      <a:pt x="357307" y="39635"/>
                      <a:pt x="388501" y="16553"/>
                      <a:pt x="414540" y="0"/>
                    </a:cubicBezTo>
                    <a:cubicBezTo>
                      <a:pt x="456416" y="72077"/>
                      <a:pt x="474183" y="131258"/>
                      <a:pt x="489035" y="207483"/>
                    </a:cubicBezTo>
                    <a:cubicBezTo>
                      <a:pt x="501040" y="298607"/>
                      <a:pt x="501230" y="342256"/>
                      <a:pt x="484590" y="423697"/>
                    </a:cubicBezTo>
                    <a:cubicBezTo>
                      <a:pt x="467626" y="506717"/>
                      <a:pt x="392114" y="589743"/>
                      <a:pt x="373928" y="628459"/>
                    </a:cubicBezTo>
                    <a:cubicBezTo>
                      <a:pt x="355743" y="667175"/>
                      <a:pt x="331610" y="676029"/>
                      <a:pt x="375474" y="655993"/>
                    </a:cubicBezTo>
                    <a:cubicBezTo>
                      <a:pt x="419340" y="635958"/>
                      <a:pt x="542234" y="544544"/>
                      <a:pt x="637120" y="508246"/>
                    </a:cubicBezTo>
                    <a:cubicBezTo>
                      <a:pt x="732005" y="471949"/>
                      <a:pt x="916720" y="435600"/>
                      <a:pt x="944789" y="438209"/>
                    </a:cubicBezTo>
                    <a:cubicBezTo>
                      <a:pt x="948297" y="438535"/>
                      <a:pt x="950882" y="440081"/>
                      <a:pt x="952663" y="442640"/>
                    </a:cubicBezTo>
                    <a:cubicBezTo>
                      <a:pt x="965135" y="460547"/>
                      <a:pt x="938264" y="528100"/>
                      <a:pt x="913552" y="574739"/>
                    </a:cubicBezTo>
                    <a:cubicBezTo>
                      <a:pt x="885310" y="628040"/>
                      <a:pt x="827623" y="702741"/>
                      <a:pt x="775335" y="758015"/>
                    </a:cubicBezTo>
                    <a:cubicBezTo>
                      <a:pt x="723048" y="813289"/>
                      <a:pt x="664723" y="862735"/>
                      <a:pt x="599828" y="906382"/>
                    </a:cubicBezTo>
                    <a:cubicBezTo>
                      <a:pt x="534935" y="950030"/>
                      <a:pt x="391926" y="1012678"/>
                      <a:pt x="385970" y="1019897"/>
                    </a:cubicBezTo>
                    <a:cubicBezTo>
                      <a:pt x="380014" y="1027116"/>
                      <a:pt x="418682" y="1030733"/>
                      <a:pt x="492410" y="1033129"/>
                    </a:cubicBezTo>
                    <a:cubicBezTo>
                      <a:pt x="566138" y="1035524"/>
                      <a:pt x="730681" y="1024232"/>
                      <a:pt x="828334" y="1034271"/>
                    </a:cubicBezTo>
                    <a:cubicBezTo>
                      <a:pt x="925987" y="1044310"/>
                      <a:pt x="1009869" y="1071392"/>
                      <a:pt x="1078329" y="1093360"/>
                    </a:cubicBezTo>
                    <a:cubicBezTo>
                      <a:pt x="1146789" y="1115330"/>
                      <a:pt x="1215021" y="1145868"/>
                      <a:pt x="1239094" y="1166087"/>
                    </a:cubicBezTo>
                    <a:cubicBezTo>
                      <a:pt x="1263167" y="1186305"/>
                      <a:pt x="1251835" y="1189671"/>
                      <a:pt x="1222769" y="1214671"/>
                    </a:cubicBezTo>
                    <a:cubicBezTo>
                      <a:pt x="1193702" y="1239671"/>
                      <a:pt x="1132704" y="1288575"/>
                      <a:pt x="1064692" y="1316084"/>
                    </a:cubicBezTo>
                    <a:cubicBezTo>
                      <a:pt x="996681" y="1343591"/>
                      <a:pt x="889409" y="1370452"/>
                      <a:pt x="814698" y="1379718"/>
                    </a:cubicBezTo>
                    <a:cubicBezTo>
                      <a:pt x="739986" y="1388985"/>
                      <a:pt x="686658" y="1384073"/>
                      <a:pt x="616426" y="1371687"/>
                    </a:cubicBezTo>
                    <a:cubicBezTo>
                      <a:pt x="546193" y="1359300"/>
                      <a:pt x="457229" y="1330987"/>
                      <a:pt x="393299" y="1305399"/>
                    </a:cubicBezTo>
                    <a:cubicBezTo>
                      <a:pt x="329370" y="1279812"/>
                      <a:pt x="258447" y="1236742"/>
                      <a:pt x="232844" y="1218157"/>
                    </a:cubicBezTo>
                    <a:cubicBezTo>
                      <a:pt x="207241" y="1199573"/>
                      <a:pt x="203493" y="1200968"/>
                      <a:pt x="214269" y="1251080"/>
                    </a:cubicBezTo>
                    <a:cubicBezTo>
                      <a:pt x="225046" y="1301194"/>
                      <a:pt x="262313" y="1427208"/>
                      <a:pt x="297505" y="1518835"/>
                    </a:cubicBezTo>
                    <a:cubicBezTo>
                      <a:pt x="323899" y="1587555"/>
                      <a:pt x="362213" y="1681668"/>
                      <a:pt x="395053" y="1747046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1968A05-8965-C6B9-3397-CEF29404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50859" y="553816"/>
              <a:ext cx="351312" cy="354665"/>
              <a:chOff x="9666686" y="4390924"/>
              <a:chExt cx="351312" cy="35466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18F9963-CAF2-29A4-5C9B-59031AAB1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666686" y="4390924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6B362B-1317-BAC6-FF0F-FF5B8CA86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666686" y="4390925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6370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57327A-597F-4271-DB02-FCCAFD6C0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662204"/>
              </p:ext>
            </p:extLst>
          </p:nvPr>
        </p:nvGraphicFramePr>
        <p:xfrm>
          <a:off x="444380" y="316194"/>
          <a:ext cx="11596645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329">
                  <a:extLst>
                    <a:ext uri="{9D8B030D-6E8A-4147-A177-3AD203B41FA5}">
                      <a16:colId xmlns:a16="http://schemas.microsoft.com/office/drawing/2014/main" val="4263929243"/>
                    </a:ext>
                  </a:extLst>
                </a:gridCol>
                <a:gridCol w="2319329">
                  <a:extLst>
                    <a:ext uri="{9D8B030D-6E8A-4147-A177-3AD203B41FA5}">
                      <a16:colId xmlns:a16="http://schemas.microsoft.com/office/drawing/2014/main" val="3564349746"/>
                    </a:ext>
                  </a:extLst>
                </a:gridCol>
                <a:gridCol w="2319329">
                  <a:extLst>
                    <a:ext uri="{9D8B030D-6E8A-4147-A177-3AD203B41FA5}">
                      <a16:colId xmlns:a16="http://schemas.microsoft.com/office/drawing/2014/main" val="125994616"/>
                    </a:ext>
                  </a:extLst>
                </a:gridCol>
                <a:gridCol w="2319329">
                  <a:extLst>
                    <a:ext uri="{9D8B030D-6E8A-4147-A177-3AD203B41FA5}">
                      <a16:colId xmlns:a16="http://schemas.microsoft.com/office/drawing/2014/main" val="3117454075"/>
                    </a:ext>
                  </a:extLst>
                </a:gridCol>
                <a:gridCol w="2319329">
                  <a:extLst>
                    <a:ext uri="{9D8B030D-6E8A-4147-A177-3AD203B41FA5}">
                      <a16:colId xmlns:a16="http://schemas.microsoft.com/office/drawing/2014/main" val="320573480"/>
                    </a:ext>
                  </a:extLst>
                </a:gridCol>
              </a:tblGrid>
              <a:tr h="1667358">
                <a:tc>
                  <a:txBody>
                    <a:bodyPr/>
                    <a:lstStyle/>
                    <a:p>
                      <a:r>
                        <a:rPr lang="en-US" sz="3200" b="1" dirty="0"/>
                        <a:t>geography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logic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anatomy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fantasy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Quantum physics and relativity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955290"/>
                  </a:ext>
                </a:extLst>
              </a:tr>
              <a:tr h="676206"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" action="ppaction://hlinksldjump"/>
                        </a:rPr>
                        <a:t>100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3" action="ppaction://hlinksldjump"/>
                        </a:rPr>
                        <a:t>100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4" action="ppaction://hlinksldjump"/>
                        </a:rPr>
                        <a:t>100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5" action="ppaction://hlinksldjump"/>
                        </a:rPr>
                        <a:t>100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6" action="ppaction://hlinksldjump"/>
                        </a:rPr>
                        <a:t>100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1229244"/>
                  </a:ext>
                </a:extLst>
              </a:tr>
              <a:tr h="676206">
                <a:tc>
                  <a:txBody>
                    <a:bodyPr/>
                    <a:lstStyle/>
                    <a:p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7" action="ppaction://hlinksldjump"/>
                        </a:rPr>
                        <a:t>200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8" action="ppaction://hlinksldjump"/>
                        </a:rPr>
                        <a:t>200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9" action="ppaction://hlinksldjump"/>
                        </a:rPr>
                        <a:t>200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0" action="ppaction://hlinksldjump"/>
                        </a:rPr>
                        <a:t>200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13893"/>
                  </a:ext>
                </a:extLst>
              </a:tr>
              <a:tr h="676206"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1" action="ppaction://hlinksldjump"/>
                        </a:rPr>
                        <a:t>300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2" action="ppaction://hlinksldjump"/>
                        </a:rPr>
                        <a:t>300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3" action="ppaction://hlinksldjump"/>
                        </a:rPr>
                        <a:t>300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4" action="ppaction://hlinksldjump"/>
                        </a:rPr>
                        <a:t>300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5" action="ppaction://hlinksldjump"/>
                        </a:rPr>
                        <a:t>300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406702"/>
                  </a:ext>
                </a:extLst>
              </a:tr>
              <a:tr h="676206"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6" action="ppaction://hlinksldjump"/>
                        </a:rPr>
                        <a:t>400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7" action="ppaction://hlinksldjump"/>
                        </a:rPr>
                        <a:t>400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8" action="ppaction://hlinksldjump"/>
                        </a:rPr>
                        <a:t>400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19" action="ppaction://hlinksldjump"/>
                        </a:rPr>
                        <a:t>400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27772"/>
                  </a:ext>
                </a:extLst>
              </a:tr>
              <a:tr h="676206"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0" action="ppaction://hlinksldjump"/>
                        </a:rPr>
                        <a:t>500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1" action="ppaction://hlinksldjump"/>
                        </a:rPr>
                        <a:t>500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2" action="ppaction://hlinksldjump"/>
                        </a:rPr>
                        <a:t>500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3" action="ppaction://hlinksldjump"/>
                        </a:rPr>
                        <a:t>500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4" action="ppaction://hlinksldjump"/>
                        </a:rPr>
                        <a:t>500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217190"/>
                  </a:ext>
                </a:extLst>
              </a:tr>
              <a:tr h="676206"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5" action="ppaction://hlinksldjump"/>
                        </a:rPr>
                        <a:t>600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6" action="ppaction://hlinksldjump"/>
                        </a:rPr>
                        <a:t>600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7" action="ppaction://hlinksldjump"/>
                        </a:rPr>
                        <a:t>600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8" action="ppaction://hlinksldjump"/>
                        </a:rPr>
                        <a:t>600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29" action="ppaction://hlinksldjump"/>
                        </a:rPr>
                        <a:t>600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517041"/>
                  </a:ext>
                </a:extLst>
              </a:tr>
              <a:tr h="676206"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30" action="ppaction://hlinksldjump"/>
                        </a:rPr>
                        <a:t>700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31" action="ppaction://hlinksldjump"/>
                        </a:rPr>
                        <a:t>700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32" action="ppaction://hlinksldjump"/>
                        </a:rPr>
                        <a:t>700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33" action="ppaction://hlinksldjump"/>
                        </a:rPr>
                        <a:t>70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linkClick r:id="rId34" action="ppaction://hlinksldjump"/>
                        </a:rPr>
                        <a:t>700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3371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E1C94A4-D977-18D2-2A49-2C888E221FD3}"/>
              </a:ext>
            </a:extLst>
          </p:cNvPr>
          <p:cNvSpPr txBox="1"/>
          <p:nvPr/>
        </p:nvSpPr>
        <p:spPr>
          <a:xfrm rot="9351923">
            <a:off x="496472" y="278564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hlinkClick r:id="rId35" action="ppaction://hlinksldjump"/>
              </a:rPr>
              <a:t>200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7680D-CA86-E943-10CA-4DE3606EC5E4}"/>
              </a:ext>
            </a:extLst>
          </p:cNvPr>
          <p:cNvSpPr txBox="1"/>
          <p:nvPr/>
        </p:nvSpPr>
        <p:spPr>
          <a:xfrm rot="20152178">
            <a:off x="7353227" y="3893296"/>
            <a:ext cx="9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hlinkClick r:id="rId36" action="ppaction://hlinksldjump"/>
              </a:rPr>
              <a:t>400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2202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C8C4-4CC9-D908-C49F-C92ED63E2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458184"/>
          </a:xfrm>
        </p:spPr>
        <p:txBody>
          <a:bodyPr/>
          <a:lstStyle/>
          <a:p>
            <a:r>
              <a:rPr lang="en-US" dirty="0"/>
              <a:t>Where is Tokyo tower located?</a:t>
            </a:r>
          </a:p>
        </p:txBody>
      </p:sp>
    </p:spTree>
    <p:extLst>
      <p:ext uri="{BB962C8B-B14F-4D97-AF65-F5344CB8AC3E}">
        <p14:creationId xmlns:p14="http://schemas.microsoft.com/office/powerpoint/2010/main" val="2218379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93DD9A-08FF-45B1-06E3-64FAE3BB3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ramatic sunset with rainbow bridge and Tokyo cityscape">
            <a:extLst>
              <a:ext uri="{FF2B5EF4-FFF2-40B4-BE49-F238E27FC236}">
                <a16:creationId xmlns:a16="http://schemas.microsoft.com/office/drawing/2014/main" id="{F9216967-79C8-9EFC-C05D-084904A8A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06" b="1718"/>
          <a:stretch/>
        </p:blipFill>
        <p:spPr>
          <a:xfrm>
            <a:off x="20" y="-11728"/>
            <a:ext cx="12191980" cy="6869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306540-870A-7346-8CFF-A1B08DE5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3746" y="-1660254"/>
            <a:ext cx="4844508" cy="1219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8739">
                <a:srgbClr val="000000">
                  <a:alpha val="61000"/>
                </a:srgbClr>
              </a:gs>
              <a:gs pos="72000">
                <a:srgbClr val="000000">
                  <a:alpha val="43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D2799-F460-C321-761C-BDA99087D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844" y="3373583"/>
            <a:ext cx="4389355" cy="2065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Tokyo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A46F55-8BA4-5D36-E138-3B01C7735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214" y="-36764"/>
            <a:ext cx="1792630" cy="2327036"/>
            <a:chOff x="70760" y="-53856"/>
            <a:chExt cx="2129330" cy="276411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894C9BF-D0C3-50F9-8F8A-6F73F140B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884849">
              <a:off x="-363966" y="1679843"/>
              <a:ext cx="1465140" cy="595687"/>
            </a:xfrm>
            <a:custGeom>
              <a:avLst/>
              <a:gdLst>
                <a:gd name="connsiteX0" fmla="*/ 70352 w 1465140"/>
                <a:gd name="connsiteY0" fmla="*/ 0 h 595687"/>
                <a:gd name="connsiteX1" fmla="*/ 202085 w 1465140"/>
                <a:gd name="connsiteY1" fmla="*/ 38024 h 595687"/>
                <a:gd name="connsiteX2" fmla="*/ 1465140 w 1465140"/>
                <a:gd name="connsiteY2" fmla="*/ 401306 h 595687"/>
                <a:gd name="connsiteX3" fmla="*/ 1424637 w 1465140"/>
                <a:gd name="connsiteY3" fmla="*/ 595503 h 595687"/>
                <a:gd name="connsiteX4" fmla="*/ 471986 w 1465140"/>
                <a:gd name="connsiteY4" fmla="*/ 455757 h 595687"/>
                <a:gd name="connsiteX5" fmla="*/ 318137 w 1465140"/>
                <a:gd name="connsiteY5" fmla="*/ 429482 h 595687"/>
                <a:gd name="connsiteX6" fmla="*/ 0 w 1465140"/>
                <a:gd name="connsiteY6" fmla="*/ 143841 h 59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5140" h="595687">
                  <a:moveTo>
                    <a:pt x="70352" y="0"/>
                  </a:moveTo>
                  <a:lnTo>
                    <a:pt x="202085" y="38024"/>
                  </a:lnTo>
                  <a:cubicBezTo>
                    <a:pt x="623103" y="159118"/>
                    <a:pt x="1424792" y="373732"/>
                    <a:pt x="1465140" y="401306"/>
                  </a:cubicBezTo>
                  <a:cubicBezTo>
                    <a:pt x="1461014" y="443606"/>
                    <a:pt x="1438986" y="601829"/>
                    <a:pt x="1424637" y="595503"/>
                  </a:cubicBezTo>
                  <a:cubicBezTo>
                    <a:pt x="1390795" y="597418"/>
                    <a:pt x="672696" y="527202"/>
                    <a:pt x="471986" y="455757"/>
                  </a:cubicBezTo>
                  <a:lnTo>
                    <a:pt x="318137" y="429482"/>
                  </a:lnTo>
                  <a:lnTo>
                    <a:pt x="0" y="143841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27A7580-9FB6-3956-6279-945576803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947919" y="-53856"/>
              <a:ext cx="1252171" cy="1799988"/>
              <a:chOff x="947919" y="-53856"/>
              <a:chExt cx="1252171" cy="1799988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F3795A4-E40C-9C2C-560F-AB8848FEF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2845262" flipH="1">
                <a:off x="947919" y="-53856"/>
                <a:ext cx="1252171" cy="1799988"/>
              </a:xfrm>
              <a:custGeom>
                <a:avLst/>
                <a:gdLst>
                  <a:gd name="connsiteX0" fmla="*/ 424942 w 1252171"/>
                  <a:gd name="connsiteY0" fmla="*/ 1799988 h 1799988"/>
                  <a:gd name="connsiteX1" fmla="*/ 87070 w 1252171"/>
                  <a:gd name="connsiteY1" fmla="*/ 1571338 h 1799988"/>
                  <a:gd name="connsiteX2" fmla="*/ 53248 w 1252171"/>
                  <a:gd name="connsiteY2" fmla="*/ 1459909 h 1799988"/>
                  <a:gd name="connsiteX3" fmla="*/ 120 w 1252171"/>
                  <a:gd name="connsiteY3" fmla="*/ 1044715 h 1799988"/>
                  <a:gd name="connsiteX4" fmla="*/ 124908 w 1252171"/>
                  <a:gd name="connsiteY4" fmla="*/ 408963 h 1799988"/>
                  <a:gd name="connsiteX5" fmla="*/ 309035 w 1252171"/>
                  <a:gd name="connsiteY5" fmla="*/ 107795 h 1799988"/>
                  <a:gd name="connsiteX6" fmla="*/ 414540 w 1252171"/>
                  <a:gd name="connsiteY6" fmla="*/ 0 h 1799988"/>
                  <a:gd name="connsiteX7" fmla="*/ 489035 w 1252171"/>
                  <a:gd name="connsiteY7" fmla="*/ 207483 h 1799988"/>
                  <a:gd name="connsiteX8" fmla="*/ 484590 w 1252171"/>
                  <a:gd name="connsiteY8" fmla="*/ 423697 h 1799988"/>
                  <a:gd name="connsiteX9" fmla="*/ 373928 w 1252171"/>
                  <a:gd name="connsiteY9" fmla="*/ 628459 h 1799988"/>
                  <a:gd name="connsiteX10" fmla="*/ 375474 w 1252171"/>
                  <a:gd name="connsiteY10" fmla="*/ 655993 h 1799988"/>
                  <a:gd name="connsiteX11" fmla="*/ 637120 w 1252171"/>
                  <a:gd name="connsiteY11" fmla="*/ 508246 h 1799988"/>
                  <a:gd name="connsiteX12" fmla="*/ 944789 w 1252171"/>
                  <a:gd name="connsiteY12" fmla="*/ 438209 h 1799988"/>
                  <a:gd name="connsiteX13" fmla="*/ 952663 w 1252171"/>
                  <a:gd name="connsiteY13" fmla="*/ 442640 h 1799988"/>
                  <a:gd name="connsiteX14" fmla="*/ 913552 w 1252171"/>
                  <a:gd name="connsiteY14" fmla="*/ 574739 h 1799988"/>
                  <a:gd name="connsiteX15" fmla="*/ 775335 w 1252171"/>
                  <a:gd name="connsiteY15" fmla="*/ 758015 h 1799988"/>
                  <a:gd name="connsiteX16" fmla="*/ 599828 w 1252171"/>
                  <a:gd name="connsiteY16" fmla="*/ 906382 h 1799988"/>
                  <a:gd name="connsiteX17" fmla="*/ 385970 w 1252171"/>
                  <a:gd name="connsiteY17" fmla="*/ 1019897 h 1799988"/>
                  <a:gd name="connsiteX18" fmla="*/ 492410 w 1252171"/>
                  <a:gd name="connsiteY18" fmla="*/ 1033129 h 1799988"/>
                  <a:gd name="connsiteX19" fmla="*/ 828334 w 1252171"/>
                  <a:gd name="connsiteY19" fmla="*/ 1034271 h 1799988"/>
                  <a:gd name="connsiteX20" fmla="*/ 1078329 w 1252171"/>
                  <a:gd name="connsiteY20" fmla="*/ 1093360 h 1799988"/>
                  <a:gd name="connsiteX21" fmla="*/ 1239094 w 1252171"/>
                  <a:gd name="connsiteY21" fmla="*/ 1166087 h 1799988"/>
                  <a:gd name="connsiteX22" fmla="*/ 1222769 w 1252171"/>
                  <a:gd name="connsiteY22" fmla="*/ 1214671 h 1799988"/>
                  <a:gd name="connsiteX23" fmla="*/ 1064692 w 1252171"/>
                  <a:gd name="connsiteY23" fmla="*/ 1316084 h 1799988"/>
                  <a:gd name="connsiteX24" fmla="*/ 814698 w 1252171"/>
                  <a:gd name="connsiteY24" fmla="*/ 1379718 h 1799988"/>
                  <a:gd name="connsiteX25" fmla="*/ 616426 w 1252171"/>
                  <a:gd name="connsiteY25" fmla="*/ 1371687 h 1799988"/>
                  <a:gd name="connsiteX26" fmla="*/ 393299 w 1252171"/>
                  <a:gd name="connsiteY26" fmla="*/ 1305399 h 1799988"/>
                  <a:gd name="connsiteX27" fmla="*/ 232844 w 1252171"/>
                  <a:gd name="connsiteY27" fmla="*/ 1218157 h 1799988"/>
                  <a:gd name="connsiteX28" fmla="*/ 214269 w 1252171"/>
                  <a:gd name="connsiteY28" fmla="*/ 1251080 h 1799988"/>
                  <a:gd name="connsiteX29" fmla="*/ 297505 w 1252171"/>
                  <a:gd name="connsiteY29" fmla="*/ 1518835 h 1799988"/>
                  <a:gd name="connsiteX30" fmla="*/ 395053 w 1252171"/>
                  <a:gd name="connsiteY30" fmla="*/ 1747046 h 179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52171" h="1799988">
                    <a:moveTo>
                      <a:pt x="424942" y="1799988"/>
                    </a:moveTo>
                    <a:lnTo>
                      <a:pt x="87070" y="1571338"/>
                    </a:lnTo>
                    <a:lnTo>
                      <a:pt x="53248" y="1459909"/>
                    </a:lnTo>
                    <a:cubicBezTo>
                      <a:pt x="13931" y="1313300"/>
                      <a:pt x="-1543" y="1193998"/>
                      <a:pt x="120" y="1044715"/>
                    </a:cubicBezTo>
                    <a:cubicBezTo>
                      <a:pt x="6366" y="836799"/>
                      <a:pt x="59706" y="562182"/>
                      <a:pt x="124908" y="408963"/>
                    </a:cubicBezTo>
                    <a:cubicBezTo>
                      <a:pt x="190109" y="255744"/>
                      <a:pt x="260762" y="175955"/>
                      <a:pt x="309035" y="107795"/>
                    </a:cubicBezTo>
                    <a:cubicBezTo>
                      <a:pt x="357307" y="39635"/>
                      <a:pt x="388501" y="16553"/>
                      <a:pt x="414540" y="0"/>
                    </a:cubicBezTo>
                    <a:cubicBezTo>
                      <a:pt x="456416" y="72077"/>
                      <a:pt x="474183" y="131258"/>
                      <a:pt x="489035" y="207483"/>
                    </a:cubicBezTo>
                    <a:cubicBezTo>
                      <a:pt x="501040" y="298607"/>
                      <a:pt x="501230" y="342256"/>
                      <a:pt x="484590" y="423697"/>
                    </a:cubicBezTo>
                    <a:cubicBezTo>
                      <a:pt x="467626" y="506717"/>
                      <a:pt x="392114" y="589743"/>
                      <a:pt x="373928" y="628459"/>
                    </a:cubicBezTo>
                    <a:cubicBezTo>
                      <a:pt x="355743" y="667175"/>
                      <a:pt x="331610" y="676029"/>
                      <a:pt x="375474" y="655993"/>
                    </a:cubicBezTo>
                    <a:cubicBezTo>
                      <a:pt x="419340" y="635958"/>
                      <a:pt x="542234" y="544544"/>
                      <a:pt x="637120" y="508246"/>
                    </a:cubicBezTo>
                    <a:cubicBezTo>
                      <a:pt x="732005" y="471949"/>
                      <a:pt x="916720" y="435600"/>
                      <a:pt x="944789" y="438209"/>
                    </a:cubicBezTo>
                    <a:cubicBezTo>
                      <a:pt x="948297" y="438535"/>
                      <a:pt x="950882" y="440081"/>
                      <a:pt x="952663" y="442640"/>
                    </a:cubicBezTo>
                    <a:cubicBezTo>
                      <a:pt x="965135" y="460547"/>
                      <a:pt x="938264" y="528100"/>
                      <a:pt x="913552" y="574739"/>
                    </a:cubicBezTo>
                    <a:cubicBezTo>
                      <a:pt x="885310" y="628040"/>
                      <a:pt x="827623" y="702741"/>
                      <a:pt x="775335" y="758015"/>
                    </a:cubicBezTo>
                    <a:cubicBezTo>
                      <a:pt x="723048" y="813289"/>
                      <a:pt x="664723" y="862735"/>
                      <a:pt x="599828" y="906382"/>
                    </a:cubicBezTo>
                    <a:cubicBezTo>
                      <a:pt x="534935" y="950030"/>
                      <a:pt x="391926" y="1012678"/>
                      <a:pt x="385970" y="1019897"/>
                    </a:cubicBezTo>
                    <a:cubicBezTo>
                      <a:pt x="380014" y="1027116"/>
                      <a:pt x="418682" y="1030733"/>
                      <a:pt x="492410" y="1033129"/>
                    </a:cubicBezTo>
                    <a:cubicBezTo>
                      <a:pt x="566138" y="1035524"/>
                      <a:pt x="730681" y="1024232"/>
                      <a:pt x="828334" y="1034271"/>
                    </a:cubicBezTo>
                    <a:cubicBezTo>
                      <a:pt x="925987" y="1044310"/>
                      <a:pt x="1009869" y="1071392"/>
                      <a:pt x="1078329" y="1093360"/>
                    </a:cubicBezTo>
                    <a:cubicBezTo>
                      <a:pt x="1146789" y="1115330"/>
                      <a:pt x="1215021" y="1145868"/>
                      <a:pt x="1239094" y="1166087"/>
                    </a:cubicBezTo>
                    <a:cubicBezTo>
                      <a:pt x="1263167" y="1186305"/>
                      <a:pt x="1251835" y="1189671"/>
                      <a:pt x="1222769" y="1214671"/>
                    </a:cubicBezTo>
                    <a:cubicBezTo>
                      <a:pt x="1193702" y="1239671"/>
                      <a:pt x="1132704" y="1288575"/>
                      <a:pt x="1064692" y="1316084"/>
                    </a:cubicBezTo>
                    <a:cubicBezTo>
                      <a:pt x="996681" y="1343591"/>
                      <a:pt x="889409" y="1370452"/>
                      <a:pt x="814698" y="1379718"/>
                    </a:cubicBezTo>
                    <a:cubicBezTo>
                      <a:pt x="739986" y="1388985"/>
                      <a:pt x="686658" y="1384073"/>
                      <a:pt x="616426" y="1371687"/>
                    </a:cubicBezTo>
                    <a:cubicBezTo>
                      <a:pt x="546193" y="1359300"/>
                      <a:pt x="457229" y="1330987"/>
                      <a:pt x="393299" y="1305399"/>
                    </a:cubicBezTo>
                    <a:cubicBezTo>
                      <a:pt x="329370" y="1279812"/>
                      <a:pt x="258447" y="1236742"/>
                      <a:pt x="232844" y="1218157"/>
                    </a:cubicBezTo>
                    <a:cubicBezTo>
                      <a:pt x="207241" y="1199573"/>
                      <a:pt x="203493" y="1200968"/>
                      <a:pt x="214269" y="1251080"/>
                    </a:cubicBezTo>
                    <a:cubicBezTo>
                      <a:pt x="225046" y="1301194"/>
                      <a:pt x="262313" y="1427208"/>
                      <a:pt x="297505" y="1518835"/>
                    </a:cubicBezTo>
                    <a:cubicBezTo>
                      <a:pt x="323899" y="1587555"/>
                      <a:pt x="362213" y="1681668"/>
                      <a:pt x="395053" y="1747046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BA1DD44-25FA-6CA5-FF7F-CB59643868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2845262" flipH="1">
                <a:off x="947919" y="-53856"/>
                <a:ext cx="1252171" cy="1799988"/>
              </a:xfrm>
              <a:custGeom>
                <a:avLst/>
                <a:gdLst>
                  <a:gd name="connsiteX0" fmla="*/ 424942 w 1252171"/>
                  <a:gd name="connsiteY0" fmla="*/ 1799988 h 1799988"/>
                  <a:gd name="connsiteX1" fmla="*/ 87070 w 1252171"/>
                  <a:gd name="connsiteY1" fmla="*/ 1571338 h 1799988"/>
                  <a:gd name="connsiteX2" fmla="*/ 53248 w 1252171"/>
                  <a:gd name="connsiteY2" fmla="*/ 1459909 h 1799988"/>
                  <a:gd name="connsiteX3" fmla="*/ 120 w 1252171"/>
                  <a:gd name="connsiteY3" fmla="*/ 1044715 h 1799988"/>
                  <a:gd name="connsiteX4" fmla="*/ 124908 w 1252171"/>
                  <a:gd name="connsiteY4" fmla="*/ 408963 h 1799988"/>
                  <a:gd name="connsiteX5" fmla="*/ 309035 w 1252171"/>
                  <a:gd name="connsiteY5" fmla="*/ 107795 h 1799988"/>
                  <a:gd name="connsiteX6" fmla="*/ 414540 w 1252171"/>
                  <a:gd name="connsiteY6" fmla="*/ 0 h 1799988"/>
                  <a:gd name="connsiteX7" fmla="*/ 489035 w 1252171"/>
                  <a:gd name="connsiteY7" fmla="*/ 207483 h 1799988"/>
                  <a:gd name="connsiteX8" fmla="*/ 484590 w 1252171"/>
                  <a:gd name="connsiteY8" fmla="*/ 423697 h 1799988"/>
                  <a:gd name="connsiteX9" fmla="*/ 373928 w 1252171"/>
                  <a:gd name="connsiteY9" fmla="*/ 628459 h 1799988"/>
                  <a:gd name="connsiteX10" fmla="*/ 375474 w 1252171"/>
                  <a:gd name="connsiteY10" fmla="*/ 655993 h 1799988"/>
                  <a:gd name="connsiteX11" fmla="*/ 637120 w 1252171"/>
                  <a:gd name="connsiteY11" fmla="*/ 508246 h 1799988"/>
                  <a:gd name="connsiteX12" fmla="*/ 944789 w 1252171"/>
                  <a:gd name="connsiteY12" fmla="*/ 438209 h 1799988"/>
                  <a:gd name="connsiteX13" fmla="*/ 952663 w 1252171"/>
                  <a:gd name="connsiteY13" fmla="*/ 442640 h 1799988"/>
                  <a:gd name="connsiteX14" fmla="*/ 913552 w 1252171"/>
                  <a:gd name="connsiteY14" fmla="*/ 574739 h 1799988"/>
                  <a:gd name="connsiteX15" fmla="*/ 775335 w 1252171"/>
                  <a:gd name="connsiteY15" fmla="*/ 758015 h 1799988"/>
                  <a:gd name="connsiteX16" fmla="*/ 599828 w 1252171"/>
                  <a:gd name="connsiteY16" fmla="*/ 906382 h 1799988"/>
                  <a:gd name="connsiteX17" fmla="*/ 385970 w 1252171"/>
                  <a:gd name="connsiteY17" fmla="*/ 1019897 h 1799988"/>
                  <a:gd name="connsiteX18" fmla="*/ 492410 w 1252171"/>
                  <a:gd name="connsiteY18" fmla="*/ 1033129 h 1799988"/>
                  <a:gd name="connsiteX19" fmla="*/ 828334 w 1252171"/>
                  <a:gd name="connsiteY19" fmla="*/ 1034271 h 1799988"/>
                  <a:gd name="connsiteX20" fmla="*/ 1078329 w 1252171"/>
                  <a:gd name="connsiteY20" fmla="*/ 1093360 h 1799988"/>
                  <a:gd name="connsiteX21" fmla="*/ 1239094 w 1252171"/>
                  <a:gd name="connsiteY21" fmla="*/ 1166087 h 1799988"/>
                  <a:gd name="connsiteX22" fmla="*/ 1222769 w 1252171"/>
                  <a:gd name="connsiteY22" fmla="*/ 1214671 h 1799988"/>
                  <a:gd name="connsiteX23" fmla="*/ 1064692 w 1252171"/>
                  <a:gd name="connsiteY23" fmla="*/ 1316084 h 1799988"/>
                  <a:gd name="connsiteX24" fmla="*/ 814698 w 1252171"/>
                  <a:gd name="connsiteY24" fmla="*/ 1379718 h 1799988"/>
                  <a:gd name="connsiteX25" fmla="*/ 616426 w 1252171"/>
                  <a:gd name="connsiteY25" fmla="*/ 1371687 h 1799988"/>
                  <a:gd name="connsiteX26" fmla="*/ 393299 w 1252171"/>
                  <a:gd name="connsiteY26" fmla="*/ 1305399 h 1799988"/>
                  <a:gd name="connsiteX27" fmla="*/ 232844 w 1252171"/>
                  <a:gd name="connsiteY27" fmla="*/ 1218157 h 1799988"/>
                  <a:gd name="connsiteX28" fmla="*/ 214269 w 1252171"/>
                  <a:gd name="connsiteY28" fmla="*/ 1251080 h 1799988"/>
                  <a:gd name="connsiteX29" fmla="*/ 297505 w 1252171"/>
                  <a:gd name="connsiteY29" fmla="*/ 1518835 h 1799988"/>
                  <a:gd name="connsiteX30" fmla="*/ 395053 w 1252171"/>
                  <a:gd name="connsiteY30" fmla="*/ 1747046 h 179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252171" h="1799988">
                    <a:moveTo>
                      <a:pt x="424942" y="1799988"/>
                    </a:moveTo>
                    <a:lnTo>
                      <a:pt x="87070" y="1571338"/>
                    </a:lnTo>
                    <a:lnTo>
                      <a:pt x="53248" y="1459909"/>
                    </a:lnTo>
                    <a:cubicBezTo>
                      <a:pt x="13931" y="1313300"/>
                      <a:pt x="-1543" y="1193998"/>
                      <a:pt x="120" y="1044715"/>
                    </a:cubicBezTo>
                    <a:cubicBezTo>
                      <a:pt x="6366" y="836799"/>
                      <a:pt x="59706" y="562182"/>
                      <a:pt x="124908" y="408963"/>
                    </a:cubicBezTo>
                    <a:cubicBezTo>
                      <a:pt x="190109" y="255744"/>
                      <a:pt x="260762" y="175955"/>
                      <a:pt x="309035" y="107795"/>
                    </a:cubicBezTo>
                    <a:cubicBezTo>
                      <a:pt x="357307" y="39635"/>
                      <a:pt x="388501" y="16553"/>
                      <a:pt x="414540" y="0"/>
                    </a:cubicBezTo>
                    <a:cubicBezTo>
                      <a:pt x="456416" y="72077"/>
                      <a:pt x="474183" y="131258"/>
                      <a:pt x="489035" y="207483"/>
                    </a:cubicBezTo>
                    <a:cubicBezTo>
                      <a:pt x="501040" y="298607"/>
                      <a:pt x="501230" y="342256"/>
                      <a:pt x="484590" y="423697"/>
                    </a:cubicBezTo>
                    <a:cubicBezTo>
                      <a:pt x="467626" y="506717"/>
                      <a:pt x="392114" y="589743"/>
                      <a:pt x="373928" y="628459"/>
                    </a:cubicBezTo>
                    <a:cubicBezTo>
                      <a:pt x="355743" y="667175"/>
                      <a:pt x="331610" y="676029"/>
                      <a:pt x="375474" y="655993"/>
                    </a:cubicBezTo>
                    <a:cubicBezTo>
                      <a:pt x="419340" y="635958"/>
                      <a:pt x="542234" y="544544"/>
                      <a:pt x="637120" y="508246"/>
                    </a:cubicBezTo>
                    <a:cubicBezTo>
                      <a:pt x="732005" y="471949"/>
                      <a:pt x="916720" y="435600"/>
                      <a:pt x="944789" y="438209"/>
                    </a:cubicBezTo>
                    <a:cubicBezTo>
                      <a:pt x="948297" y="438535"/>
                      <a:pt x="950882" y="440081"/>
                      <a:pt x="952663" y="442640"/>
                    </a:cubicBezTo>
                    <a:cubicBezTo>
                      <a:pt x="965135" y="460547"/>
                      <a:pt x="938264" y="528100"/>
                      <a:pt x="913552" y="574739"/>
                    </a:cubicBezTo>
                    <a:cubicBezTo>
                      <a:pt x="885310" y="628040"/>
                      <a:pt x="827623" y="702741"/>
                      <a:pt x="775335" y="758015"/>
                    </a:cubicBezTo>
                    <a:cubicBezTo>
                      <a:pt x="723048" y="813289"/>
                      <a:pt x="664723" y="862735"/>
                      <a:pt x="599828" y="906382"/>
                    </a:cubicBezTo>
                    <a:cubicBezTo>
                      <a:pt x="534935" y="950030"/>
                      <a:pt x="391926" y="1012678"/>
                      <a:pt x="385970" y="1019897"/>
                    </a:cubicBezTo>
                    <a:cubicBezTo>
                      <a:pt x="380014" y="1027116"/>
                      <a:pt x="418682" y="1030733"/>
                      <a:pt x="492410" y="1033129"/>
                    </a:cubicBezTo>
                    <a:cubicBezTo>
                      <a:pt x="566138" y="1035524"/>
                      <a:pt x="730681" y="1024232"/>
                      <a:pt x="828334" y="1034271"/>
                    </a:cubicBezTo>
                    <a:cubicBezTo>
                      <a:pt x="925987" y="1044310"/>
                      <a:pt x="1009869" y="1071392"/>
                      <a:pt x="1078329" y="1093360"/>
                    </a:cubicBezTo>
                    <a:cubicBezTo>
                      <a:pt x="1146789" y="1115330"/>
                      <a:pt x="1215021" y="1145868"/>
                      <a:pt x="1239094" y="1166087"/>
                    </a:cubicBezTo>
                    <a:cubicBezTo>
                      <a:pt x="1263167" y="1186305"/>
                      <a:pt x="1251835" y="1189671"/>
                      <a:pt x="1222769" y="1214671"/>
                    </a:cubicBezTo>
                    <a:cubicBezTo>
                      <a:pt x="1193702" y="1239671"/>
                      <a:pt x="1132704" y="1288575"/>
                      <a:pt x="1064692" y="1316084"/>
                    </a:cubicBezTo>
                    <a:cubicBezTo>
                      <a:pt x="996681" y="1343591"/>
                      <a:pt x="889409" y="1370452"/>
                      <a:pt x="814698" y="1379718"/>
                    </a:cubicBezTo>
                    <a:cubicBezTo>
                      <a:pt x="739986" y="1388985"/>
                      <a:pt x="686658" y="1384073"/>
                      <a:pt x="616426" y="1371687"/>
                    </a:cubicBezTo>
                    <a:cubicBezTo>
                      <a:pt x="546193" y="1359300"/>
                      <a:pt x="457229" y="1330987"/>
                      <a:pt x="393299" y="1305399"/>
                    </a:cubicBezTo>
                    <a:cubicBezTo>
                      <a:pt x="329370" y="1279812"/>
                      <a:pt x="258447" y="1236742"/>
                      <a:pt x="232844" y="1218157"/>
                    </a:cubicBezTo>
                    <a:cubicBezTo>
                      <a:pt x="207241" y="1199573"/>
                      <a:pt x="203493" y="1200968"/>
                      <a:pt x="214269" y="1251080"/>
                    </a:cubicBezTo>
                    <a:cubicBezTo>
                      <a:pt x="225046" y="1301194"/>
                      <a:pt x="262313" y="1427208"/>
                      <a:pt x="297505" y="1518835"/>
                    </a:cubicBezTo>
                    <a:cubicBezTo>
                      <a:pt x="323899" y="1587555"/>
                      <a:pt x="362213" y="1681668"/>
                      <a:pt x="395053" y="1747046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1968A05-8965-C6B9-3397-CEF29404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50859" y="553816"/>
              <a:ext cx="351312" cy="354665"/>
              <a:chOff x="9666686" y="4390924"/>
              <a:chExt cx="351312" cy="35466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018F9963-CAF2-29A4-5C9B-59031AAB17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666686" y="4390924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6B362B-1317-BAC6-FF0F-FF5B8CA86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666686" y="4390925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809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47C27-56BB-07A6-A003-6A710D29B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261630"/>
          </a:xfrm>
        </p:spPr>
        <p:txBody>
          <a:bodyPr>
            <a:normAutofit/>
          </a:bodyPr>
          <a:lstStyle/>
          <a:p>
            <a:r>
              <a:rPr lang="en-US" dirty="0"/>
              <a:t>This country is located north of</a:t>
            </a:r>
            <a:br>
              <a:rPr lang="en-US" dirty="0"/>
            </a:br>
            <a:r>
              <a:rPr lang="en-US" dirty="0"/>
              <a:t>south </a:t>
            </a:r>
            <a:r>
              <a:rPr lang="en-US" dirty="0" err="1"/>
              <a:t>korea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9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19CED-8622-904F-D777-D4EF73A9D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377" y="1624022"/>
            <a:ext cx="3717263" cy="27103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North Korea</a:t>
            </a:r>
          </a:p>
        </p:txBody>
      </p:sp>
      <p:pic>
        <p:nvPicPr>
          <p:cNvPr id="4" name="Picture 3" descr="Vintage compass">
            <a:extLst>
              <a:ext uri="{FF2B5EF4-FFF2-40B4-BE49-F238E27FC236}">
                <a16:creationId xmlns:a16="http://schemas.microsoft.com/office/drawing/2014/main" id="{30E0F4F3-572A-5EC4-62EB-E09603334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28" r="1" b="1"/>
          <a:stretch/>
        </p:blipFill>
        <p:spPr>
          <a:xfrm>
            <a:off x="-1" y="493359"/>
            <a:ext cx="6933522" cy="6364643"/>
          </a:xfrm>
          <a:custGeom>
            <a:avLst/>
            <a:gdLst/>
            <a:ahLst/>
            <a:cxnLst/>
            <a:rect l="l" t="t" r="r" b="b"/>
            <a:pathLst>
              <a:path w="6684641" h="6168843">
                <a:moveTo>
                  <a:pt x="2957539" y="116"/>
                </a:moveTo>
                <a:cubicBezTo>
                  <a:pt x="3880942" y="-8773"/>
                  <a:pt x="4866818" y="496558"/>
                  <a:pt x="5545148" y="1049418"/>
                </a:cubicBezTo>
                <a:cubicBezTo>
                  <a:pt x="6332896" y="1676369"/>
                  <a:pt x="6704213" y="3527818"/>
                  <a:pt x="6683848" y="4501750"/>
                </a:cubicBezTo>
                <a:cubicBezTo>
                  <a:pt x="6672393" y="5049587"/>
                  <a:pt x="6430117" y="5595245"/>
                  <a:pt x="6132992" y="6047978"/>
                </a:cubicBezTo>
                <a:lnTo>
                  <a:pt x="6050281" y="6168843"/>
                </a:lnTo>
                <a:lnTo>
                  <a:pt x="0" y="6168843"/>
                </a:lnTo>
                <a:lnTo>
                  <a:pt x="0" y="943792"/>
                </a:lnTo>
                <a:lnTo>
                  <a:pt x="61376" y="889947"/>
                </a:lnTo>
                <a:cubicBezTo>
                  <a:pt x="816453" y="289389"/>
                  <a:pt x="2018920" y="74563"/>
                  <a:pt x="2772434" y="9002"/>
                </a:cubicBezTo>
                <a:cubicBezTo>
                  <a:pt x="2834260" y="3623"/>
                  <a:pt x="2895980" y="709"/>
                  <a:pt x="2957539" y="116"/>
                </a:cubicBez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B1803F-567F-99F1-12F4-0E0FCA751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8657" y="-27375"/>
            <a:ext cx="2064712" cy="1085395"/>
            <a:chOff x="4444924" y="-29309"/>
            <a:chExt cx="2206421" cy="115989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FFA7401-06F0-FE6B-0FFB-CAC4A8098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916067" flipH="1">
              <a:off x="4853245" y="-437630"/>
              <a:ext cx="1120767" cy="1937410"/>
            </a:xfrm>
            <a:custGeom>
              <a:avLst/>
              <a:gdLst>
                <a:gd name="connsiteX0" fmla="*/ 864828 w 1120767"/>
                <a:gd name="connsiteY0" fmla="*/ 1424495 h 1937410"/>
                <a:gd name="connsiteX1" fmla="*/ 1120767 w 1120767"/>
                <a:gd name="connsiteY1" fmla="*/ 1139591 h 1937410"/>
                <a:gd name="connsiteX2" fmla="*/ 1104134 w 1120767"/>
                <a:gd name="connsiteY2" fmla="*/ 1133245 h 1937410"/>
                <a:gd name="connsiteX3" fmla="*/ 845020 w 1120767"/>
                <a:gd name="connsiteY3" fmla="*/ 1072001 h 1937410"/>
                <a:gd name="connsiteX4" fmla="*/ 496842 w 1120767"/>
                <a:gd name="connsiteY4" fmla="*/ 1070816 h 1937410"/>
                <a:gd name="connsiteX5" fmla="*/ 386518 w 1120767"/>
                <a:gd name="connsiteY5" fmla="*/ 1057102 h 1937410"/>
                <a:gd name="connsiteX6" fmla="*/ 608179 w 1120767"/>
                <a:gd name="connsiteY6" fmla="*/ 939446 h 1937410"/>
                <a:gd name="connsiteX7" fmla="*/ 790087 w 1120767"/>
                <a:gd name="connsiteY7" fmla="*/ 785667 h 1937410"/>
                <a:gd name="connsiteX8" fmla="*/ 933346 w 1120767"/>
                <a:gd name="connsiteY8" fmla="*/ 595705 h 1937410"/>
                <a:gd name="connsiteX9" fmla="*/ 973884 w 1120767"/>
                <a:gd name="connsiteY9" fmla="*/ 458786 h 1937410"/>
                <a:gd name="connsiteX10" fmla="*/ 965722 w 1120767"/>
                <a:gd name="connsiteY10" fmla="*/ 454195 h 1937410"/>
                <a:gd name="connsiteX11" fmla="*/ 646830 w 1120767"/>
                <a:gd name="connsiteY11" fmla="*/ 526786 h 1937410"/>
                <a:gd name="connsiteX12" fmla="*/ 375640 w 1120767"/>
                <a:gd name="connsiteY12" fmla="*/ 679924 h 1937410"/>
                <a:gd name="connsiteX13" fmla="*/ 374038 w 1120767"/>
                <a:gd name="connsiteY13" fmla="*/ 651385 h 1937410"/>
                <a:gd name="connsiteX14" fmla="*/ 488736 w 1120767"/>
                <a:gd name="connsiteY14" fmla="*/ 439152 h 1937410"/>
                <a:gd name="connsiteX15" fmla="*/ 493343 w 1120767"/>
                <a:gd name="connsiteY15" fmla="*/ 215051 h 1937410"/>
                <a:gd name="connsiteX16" fmla="*/ 416130 w 1120767"/>
                <a:gd name="connsiteY16" fmla="*/ 0 h 1937410"/>
                <a:gd name="connsiteX17" fmla="*/ 306776 w 1120767"/>
                <a:gd name="connsiteY17" fmla="*/ 111727 h 1937410"/>
                <a:gd name="connsiteX18" fmla="*/ 199588 w 1120767"/>
                <a:gd name="connsiteY18" fmla="*/ 280522 h 1937410"/>
                <a:gd name="connsiteX19" fmla="*/ 77747 w 1120767"/>
                <a:gd name="connsiteY19" fmla="*/ 588060 h 1937410"/>
                <a:gd name="connsiteX20" fmla="*/ 130 w 1120767"/>
                <a:gd name="connsiteY20" fmla="*/ 1094880 h 1937410"/>
                <a:gd name="connsiteX21" fmla="*/ 40999 w 1120767"/>
                <a:gd name="connsiteY21" fmla="*/ 1530780 h 1937410"/>
                <a:gd name="connsiteX22" fmla="*/ 162274 w 1120767"/>
                <a:gd name="connsiteY22" fmla="*/ 1937410 h 1937410"/>
                <a:gd name="connsiteX23" fmla="*/ 358171 w 1120767"/>
                <a:gd name="connsiteY23" fmla="*/ 1866809 h 1937410"/>
                <a:gd name="connsiteX24" fmla="*/ 329717 w 1120767"/>
                <a:gd name="connsiteY24" fmla="*/ 1788933 h 1937410"/>
                <a:gd name="connsiteX25" fmla="*/ 257021 w 1120767"/>
                <a:gd name="connsiteY25" fmla="*/ 1521424 h 1937410"/>
                <a:gd name="connsiteX26" fmla="*/ 222077 w 1120767"/>
                <a:gd name="connsiteY26" fmla="*/ 1293937 h 1937410"/>
                <a:gd name="connsiteX27" fmla="*/ 227806 w 1120767"/>
                <a:gd name="connsiteY27" fmla="*/ 1262594 h 1937410"/>
                <a:gd name="connsiteX28" fmla="*/ 394115 w 1120767"/>
                <a:gd name="connsiteY28" fmla="*/ 1353019 h 1937410"/>
                <a:gd name="connsiteX29" fmla="*/ 625381 w 1120767"/>
                <a:gd name="connsiteY29" fmla="*/ 1421724 h 1937410"/>
                <a:gd name="connsiteX30" fmla="*/ 830886 w 1120767"/>
                <a:gd name="connsiteY30" fmla="*/ 1430049 h 193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20767" h="1937410">
                  <a:moveTo>
                    <a:pt x="864828" y="1424495"/>
                  </a:moveTo>
                  <a:lnTo>
                    <a:pt x="1120767" y="1139591"/>
                  </a:lnTo>
                  <a:lnTo>
                    <a:pt x="1104134" y="1133245"/>
                  </a:lnTo>
                  <a:cubicBezTo>
                    <a:pt x="1033176" y="1110475"/>
                    <a:pt x="946235" y="1082406"/>
                    <a:pt x="845020" y="1072001"/>
                  </a:cubicBezTo>
                  <a:cubicBezTo>
                    <a:pt x="743805" y="1061596"/>
                    <a:pt x="573259" y="1073299"/>
                    <a:pt x="496842" y="1070816"/>
                  </a:cubicBezTo>
                  <a:cubicBezTo>
                    <a:pt x="420424" y="1068333"/>
                    <a:pt x="380344" y="1064584"/>
                    <a:pt x="386518" y="1057102"/>
                  </a:cubicBezTo>
                  <a:cubicBezTo>
                    <a:pt x="392691" y="1049619"/>
                    <a:pt x="540917" y="984686"/>
                    <a:pt x="608179" y="939446"/>
                  </a:cubicBezTo>
                  <a:cubicBezTo>
                    <a:pt x="675440" y="894207"/>
                    <a:pt x="735893" y="842957"/>
                    <a:pt x="790087" y="785667"/>
                  </a:cubicBezTo>
                  <a:cubicBezTo>
                    <a:pt x="844282" y="728377"/>
                    <a:pt x="904074" y="650950"/>
                    <a:pt x="933346" y="595705"/>
                  </a:cubicBezTo>
                  <a:cubicBezTo>
                    <a:pt x="958960" y="547365"/>
                    <a:pt x="986811" y="477348"/>
                    <a:pt x="973884" y="458786"/>
                  </a:cubicBezTo>
                  <a:cubicBezTo>
                    <a:pt x="972038" y="456135"/>
                    <a:pt x="969359" y="454533"/>
                    <a:pt x="965722" y="454195"/>
                  </a:cubicBezTo>
                  <a:cubicBezTo>
                    <a:pt x="936630" y="451490"/>
                    <a:pt x="745176" y="489165"/>
                    <a:pt x="646830" y="526786"/>
                  </a:cubicBezTo>
                  <a:cubicBezTo>
                    <a:pt x="548483" y="564408"/>
                    <a:pt x="421105" y="659158"/>
                    <a:pt x="375640" y="679924"/>
                  </a:cubicBezTo>
                  <a:cubicBezTo>
                    <a:pt x="330175" y="700690"/>
                    <a:pt x="355188" y="691514"/>
                    <a:pt x="374038" y="651385"/>
                  </a:cubicBezTo>
                  <a:cubicBezTo>
                    <a:pt x="392887" y="611256"/>
                    <a:pt x="471153" y="525202"/>
                    <a:pt x="488736" y="439152"/>
                  </a:cubicBezTo>
                  <a:cubicBezTo>
                    <a:pt x="505983" y="354742"/>
                    <a:pt x="505787" y="309499"/>
                    <a:pt x="493343" y="215051"/>
                  </a:cubicBezTo>
                  <a:cubicBezTo>
                    <a:pt x="477949" y="136046"/>
                    <a:pt x="459534" y="74706"/>
                    <a:pt x="416130" y="0"/>
                  </a:cubicBezTo>
                  <a:cubicBezTo>
                    <a:pt x="385416" y="11405"/>
                    <a:pt x="340134" y="70559"/>
                    <a:pt x="306776" y="111727"/>
                  </a:cubicBezTo>
                  <a:cubicBezTo>
                    <a:pt x="268654" y="158777"/>
                    <a:pt x="237759" y="201134"/>
                    <a:pt x="199588" y="280522"/>
                  </a:cubicBezTo>
                  <a:cubicBezTo>
                    <a:pt x="161416" y="359911"/>
                    <a:pt x="110990" y="452334"/>
                    <a:pt x="77747" y="588060"/>
                  </a:cubicBezTo>
                  <a:cubicBezTo>
                    <a:pt x="44504" y="723787"/>
                    <a:pt x="1852" y="940150"/>
                    <a:pt x="130" y="1094880"/>
                  </a:cubicBezTo>
                  <a:cubicBezTo>
                    <a:pt x="-1594" y="1249609"/>
                    <a:pt x="13975" y="1390357"/>
                    <a:pt x="40999" y="1530780"/>
                  </a:cubicBezTo>
                  <a:cubicBezTo>
                    <a:pt x="68023" y="1671201"/>
                    <a:pt x="110713" y="1802684"/>
                    <a:pt x="162274" y="1937410"/>
                  </a:cubicBezTo>
                  <a:cubicBezTo>
                    <a:pt x="211686" y="1922195"/>
                    <a:pt x="306835" y="1903850"/>
                    <a:pt x="358171" y="1866809"/>
                  </a:cubicBezTo>
                  <a:lnTo>
                    <a:pt x="329717" y="1788933"/>
                  </a:lnTo>
                  <a:cubicBezTo>
                    <a:pt x="302922" y="1709751"/>
                    <a:pt x="274961" y="1603924"/>
                    <a:pt x="257021" y="1521424"/>
                  </a:cubicBezTo>
                  <a:cubicBezTo>
                    <a:pt x="239081" y="1438925"/>
                    <a:pt x="226946" y="1337075"/>
                    <a:pt x="222077" y="1293937"/>
                  </a:cubicBezTo>
                  <a:cubicBezTo>
                    <a:pt x="217208" y="1250798"/>
                    <a:pt x="216655" y="1254838"/>
                    <a:pt x="227806" y="1262594"/>
                  </a:cubicBezTo>
                  <a:cubicBezTo>
                    <a:pt x="238957" y="1270351"/>
                    <a:pt x="327853" y="1326498"/>
                    <a:pt x="394115" y="1353019"/>
                  </a:cubicBezTo>
                  <a:cubicBezTo>
                    <a:pt x="460377" y="1379541"/>
                    <a:pt x="552586" y="1408887"/>
                    <a:pt x="625381" y="1421724"/>
                  </a:cubicBezTo>
                  <a:cubicBezTo>
                    <a:pt x="698175" y="1434563"/>
                    <a:pt x="753448" y="1439654"/>
                    <a:pt x="830886" y="143004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794F8B7-CE33-D899-8144-2F449A017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916067" flipH="1">
              <a:off x="4853245" y="-437630"/>
              <a:ext cx="1120767" cy="1937410"/>
            </a:xfrm>
            <a:custGeom>
              <a:avLst/>
              <a:gdLst>
                <a:gd name="connsiteX0" fmla="*/ 864828 w 1120767"/>
                <a:gd name="connsiteY0" fmla="*/ 1424495 h 1937410"/>
                <a:gd name="connsiteX1" fmla="*/ 1120767 w 1120767"/>
                <a:gd name="connsiteY1" fmla="*/ 1139591 h 1937410"/>
                <a:gd name="connsiteX2" fmla="*/ 1104134 w 1120767"/>
                <a:gd name="connsiteY2" fmla="*/ 1133245 h 1937410"/>
                <a:gd name="connsiteX3" fmla="*/ 845020 w 1120767"/>
                <a:gd name="connsiteY3" fmla="*/ 1072001 h 1937410"/>
                <a:gd name="connsiteX4" fmla="*/ 496842 w 1120767"/>
                <a:gd name="connsiteY4" fmla="*/ 1070816 h 1937410"/>
                <a:gd name="connsiteX5" fmla="*/ 386518 w 1120767"/>
                <a:gd name="connsiteY5" fmla="*/ 1057102 h 1937410"/>
                <a:gd name="connsiteX6" fmla="*/ 608179 w 1120767"/>
                <a:gd name="connsiteY6" fmla="*/ 939446 h 1937410"/>
                <a:gd name="connsiteX7" fmla="*/ 790087 w 1120767"/>
                <a:gd name="connsiteY7" fmla="*/ 785667 h 1937410"/>
                <a:gd name="connsiteX8" fmla="*/ 933346 w 1120767"/>
                <a:gd name="connsiteY8" fmla="*/ 595705 h 1937410"/>
                <a:gd name="connsiteX9" fmla="*/ 973884 w 1120767"/>
                <a:gd name="connsiteY9" fmla="*/ 458786 h 1937410"/>
                <a:gd name="connsiteX10" fmla="*/ 965722 w 1120767"/>
                <a:gd name="connsiteY10" fmla="*/ 454195 h 1937410"/>
                <a:gd name="connsiteX11" fmla="*/ 646830 w 1120767"/>
                <a:gd name="connsiteY11" fmla="*/ 526786 h 1937410"/>
                <a:gd name="connsiteX12" fmla="*/ 375640 w 1120767"/>
                <a:gd name="connsiteY12" fmla="*/ 679924 h 1937410"/>
                <a:gd name="connsiteX13" fmla="*/ 374038 w 1120767"/>
                <a:gd name="connsiteY13" fmla="*/ 651385 h 1937410"/>
                <a:gd name="connsiteX14" fmla="*/ 488736 w 1120767"/>
                <a:gd name="connsiteY14" fmla="*/ 439152 h 1937410"/>
                <a:gd name="connsiteX15" fmla="*/ 493343 w 1120767"/>
                <a:gd name="connsiteY15" fmla="*/ 215051 h 1937410"/>
                <a:gd name="connsiteX16" fmla="*/ 416130 w 1120767"/>
                <a:gd name="connsiteY16" fmla="*/ 0 h 1937410"/>
                <a:gd name="connsiteX17" fmla="*/ 306776 w 1120767"/>
                <a:gd name="connsiteY17" fmla="*/ 111727 h 1937410"/>
                <a:gd name="connsiteX18" fmla="*/ 199588 w 1120767"/>
                <a:gd name="connsiteY18" fmla="*/ 280522 h 1937410"/>
                <a:gd name="connsiteX19" fmla="*/ 77747 w 1120767"/>
                <a:gd name="connsiteY19" fmla="*/ 588060 h 1937410"/>
                <a:gd name="connsiteX20" fmla="*/ 130 w 1120767"/>
                <a:gd name="connsiteY20" fmla="*/ 1094880 h 1937410"/>
                <a:gd name="connsiteX21" fmla="*/ 40999 w 1120767"/>
                <a:gd name="connsiteY21" fmla="*/ 1530780 h 1937410"/>
                <a:gd name="connsiteX22" fmla="*/ 162274 w 1120767"/>
                <a:gd name="connsiteY22" fmla="*/ 1937410 h 1937410"/>
                <a:gd name="connsiteX23" fmla="*/ 358171 w 1120767"/>
                <a:gd name="connsiteY23" fmla="*/ 1866809 h 1937410"/>
                <a:gd name="connsiteX24" fmla="*/ 329717 w 1120767"/>
                <a:gd name="connsiteY24" fmla="*/ 1788933 h 1937410"/>
                <a:gd name="connsiteX25" fmla="*/ 257021 w 1120767"/>
                <a:gd name="connsiteY25" fmla="*/ 1521424 h 1937410"/>
                <a:gd name="connsiteX26" fmla="*/ 222077 w 1120767"/>
                <a:gd name="connsiteY26" fmla="*/ 1293937 h 1937410"/>
                <a:gd name="connsiteX27" fmla="*/ 227806 w 1120767"/>
                <a:gd name="connsiteY27" fmla="*/ 1262594 h 1937410"/>
                <a:gd name="connsiteX28" fmla="*/ 394115 w 1120767"/>
                <a:gd name="connsiteY28" fmla="*/ 1353019 h 1937410"/>
                <a:gd name="connsiteX29" fmla="*/ 625381 w 1120767"/>
                <a:gd name="connsiteY29" fmla="*/ 1421724 h 1937410"/>
                <a:gd name="connsiteX30" fmla="*/ 830886 w 1120767"/>
                <a:gd name="connsiteY30" fmla="*/ 1430049 h 193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120767" h="1937410">
                  <a:moveTo>
                    <a:pt x="864828" y="1424495"/>
                  </a:moveTo>
                  <a:lnTo>
                    <a:pt x="1120767" y="1139591"/>
                  </a:lnTo>
                  <a:lnTo>
                    <a:pt x="1104134" y="1133245"/>
                  </a:lnTo>
                  <a:cubicBezTo>
                    <a:pt x="1033176" y="1110475"/>
                    <a:pt x="946235" y="1082406"/>
                    <a:pt x="845020" y="1072001"/>
                  </a:cubicBezTo>
                  <a:cubicBezTo>
                    <a:pt x="743805" y="1061596"/>
                    <a:pt x="573259" y="1073299"/>
                    <a:pt x="496842" y="1070816"/>
                  </a:cubicBezTo>
                  <a:cubicBezTo>
                    <a:pt x="420424" y="1068333"/>
                    <a:pt x="380344" y="1064584"/>
                    <a:pt x="386518" y="1057102"/>
                  </a:cubicBezTo>
                  <a:cubicBezTo>
                    <a:pt x="392691" y="1049619"/>
                    <a:pt x="540917" y="984686"/>
                    <a:pt x="608179" y="939446"/>
                  </a:cubicBezTo>
                  <a:cubicBezTo>
                    <a:pt x="675440" y="894207"/>
                    <a:pt x="735893" y="842957"/>
                    <a:pt x="790087" y="785667"/>
                  </a:cubicBezTo>
                  <a:cubicBezTo>
                    <a:pt x="844282" y="728377"/>
                    <a:pt x="904074" y="650950"/>
                    <a:pt x="933346" y="595705"/>
                  </a:cubicBezTo>
                  <a:cubicBezTo>
                    <a:pt x="958960" y="547365"/>
                    <a:pt x="986811" y="477348"/>
                    <a:pt x="973884" y="458786"/>
                  </a:cubicBezTo>
                  <a:cubicBezTo>
                    <a:pt x="972038" y="456135"/>
                    <a:pt x="969359" y="454533"/>
                    <a:pt x="965722" y="454195"/>
                  </a:cubicBezTo>
                  <a:cubicBezTo>
                    <a:pt x="936630" y="451490"/>
                    <a:pt x="745176" y="489165"/>
                    <a:pt x="646830" y="526786"/>
                  </a:cubicBezTo>
                  <a:cubicBezTo>
                    <a:pt x="548483" y="564408"/>
                    <a:pt x="421105" y="659158"/>
                    <a:pt x="375640" y="679924"/>
                  </a:cubicBezTo>
                  <a:cubicBezTo>
                    <a:pt x="330175" y="700690"/>
                    <a:pt x="355188" y="691514"/>
                    <a:pt x="374038" y="651385"/>
                  </a:cubicBezTo>
                  <a:cubicBezTo>
                    <a:pt x="392887" y="611256"/>
                    <a:pt x="471153" y="525202"/>
                    <a:pt x="488736" y="439152"/>
                  </a:cubicBezTo>
                  <a:cubicBezTo>
                    <a:pt x="505983" y="354742"/>
                    <a:pt x="505787" y="309499"/>
                    <a:pt x="493343" y="215051"/>
                  </a:cubicBezTo>
                  <a:cubicBezTo>
                    <a:pt x="477949" y="136046"/>
                    <a:pt x="459534" y="74706"/>
                    <a:pt x="416130" y="0"/>
                  </a:cubicBezTo>
                  <a:cubicBezTo>
                    <a:pt x="385416" y="11405"/>
                    <a:pt x="340134" y="70559"/>
                    <a:pt x="306776" y="111727"/>
                  </a:cubicBezTo>
                  <a:cubicBezTo>
                    <a:pt x="268654" y="158777"/>
                    <a:pt x="237759" y="201134"/>
                    <a:pt x="199588" y="280522"/>
                  </a:cubicBezTo>
                  <a:cubicBezTo>
                    <a:pt x="161416" y="359911"/>
                    <a:pt x="110990" y="452334"/>
                    <a:pt x="77747" y="588060"/>
                  </a:cubicBezTo>
                  <a:cubicBezTo>
                    <a:pt x="44504" y="723787"/>
                    <a:pt x="1852" y="940150"/>
                    <a:pt x="130" y="1094880"/>
                  </a:cubicBezTo>
                  <a:cubicBezTo>
                    <a:pt x="-1594" y="1249609"/>
                    <a:pt x="13975" y="1390357"/>
                    <a:pt x="40999" y="1530780"/>
                  </a:cubicBezTo>
                  <a:cubicBezTo>
                    <a:pt x="68023" y="1671201"/>
                    <a:pt x="110713" y="1802684"/>
                    <a:pt x="162274" y="1937410"/>
                  </a:cubicBezTo>
                  <a:cubicBezTo>
                    <a:pt x="211686" y="1922195"/>
                    <a:pt x="306835" y="1903850"/>
                    <a:pt x="358171" y="1866809"/>
                  </a:cubicBezTo>
                  <a:lnTo>
                    <a:pt x="329717" y="1788933"/>
                  </a:lnTo>
                  <a:cubicBezTo>
                    <a:pt x="302922" y="1709751"/>
                    <a:pt x="274961" y="1603924"/>
                    <a:pt x="257021" y="1521424"/>
                  </a:cubicBezTo>
                  <a:cubicBezTo>
                    <a:pt x="239081" y="1438925"/>
                    <a:pt x="226946" y="1337075"/>
                    <a:pt x="222077" y="1293937"/>
                  </a:cubicBezTo>
                  <a:cubicBezTo>
                    <a:pt x="217208" y="1250798"/>
                    <a:pt x="216655" y="1254838"/>
                    <a:pt x="227806" y="1262594"/>
                  </a:cubicBezTo>
                  <a:cubicBezTo>
                    <a:pt x="238957" y="1270351"/>
                    <a:pt x="327853" y="1326498"/>
                    <a:pt x="394115" y="1353019"/>
                  </a:cubicBezTo>
                  <a:cubicBezTo>
                    <a:pt x="460377" y="1379541"/>
                    <a:pt x="552586" y="1408887"/>
                    <a:pt x="625381" y="1421724"/>
                  </a:cubicBezTo>
                  <a:cubicBezTo>
                    <a:pt x="698175" y="1434563"/>
                    <a:pt x="753448" y="1439654"/>
                    <a:pt x="830886" y="143004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31CBFE-A3A1-6454-034F-B3FE729C3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300033" y="775916"/>
              <a:ext cx="351312" cy="354665"/>
              <a:chOff x="9666686" y="4390924"/>
              <a:chExt cx="351312" cy="35466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CBE00C15-7D35-115F-02EF-504219D88B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666686" y="4390924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36749345-8BE9-AAA2-049B-7B602BC13F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20478977">
                <a:off x="9666686" y="4390925"/>
                <a:ext cx="351312" cy="354664"/>
              </a:xfrm>
              <a:custGeom>
                <a:avLst/>
                <a:gdLst>
                  <a:gd name="connsiteX0" fmla="*/ 2531073 w 4828010"/>
                  <a:gd name="connsiteY0" fmla="*/ 0 h 4873559"/>
                  <a:gd name="connsiteX1" fmla="*/ 3937963 w 4828010"/>
                  <a:gd name="connsiteY1" fmla="*/ 437433 h 4873559"/>
                  <a:gd name="connsiteX2" fmla="*/ 4806231 w 4828010"/>
                  <a:gd name="connsiteY2" fmla="*/ 1773180 h 4873559"/>
                  <a:gd name="connsiteX3" fmla="*/ 4448644 w 4828010"/>
                  <a:gd name="connsiteY3" fmla="*/ 3933235 h 4873559"/>
                  <a:gd name="connsiteX4" fmla="*/ 3192542 w 4828010"/>
                  <a:gd name="connsiteY4" fmla="*/ 4716168 h 4873559"/>
                  <a:gd name="connsiteX5" fmla="*/ 937448 w 4828010"/>
                  <a:gd name="connsiteY5" fmla="*/ 4547691 h 4873559"/>
                  <a:gd name="connsiteX6" fmla="*/ 12348 w 4828010"/>
                  <a:gd name="connsiteY6" fmla="*/ 3026750 h 4873559"/>
                  <a:gd name="connsiteX7" fmla="*/ 553508 w 4828010"/>
                  <a:gd name="connsiteY7" fmla="*/ 740383 h 4873559"/>
                  <a:gd name="connsiteX8" fmla="*/ 2531073 w 4828010"/>
                  <a:gd name="connsiteY8" fmla="*/ 0 h 4873559"/>
                  <a:gd name="connsiteX0" fmla="*/ 2531073 w 4828010"/>
                  <a:gd name="connsiteY0" fmla="*/ 0 h 4853896"/>
                  <a:gd name="connsiteX1" fmla="*/ 3937963 w 4828010"/>
                  <a:gd name="connsiteY1" fmla="*/ 437433 h 4853896"/>
                  <a:gd name="connsiteX2" fmla="*/ 4806231 w 4828010"/>
                  <a:gd name="connsiteY2" fmla="*/ 1773180 h 4853896"/>
                  <a:gd name="connsiteX3" fmla="*/ 4448644 w 4828010"/>
                  <a:gd name="connsiteY3" fmla="*/ 3933235 h 4853896"/>
                  <a:gd name="connsiteX4" fmla="*/ 3192542 w 4828010"/>
                  <a:gd name="connsiteY4" fmla="*/ 4716168 h 4853896"/>
                  <a:gd name="connsiteX5" fmla="*/ 1075671 w 4828010"/>
                  <a:gd name="connsiteY5" fmla="*/ 4473263 h 4853896"/>
                  <a:gd name="connsiteX6" fmla="*/ 12348 w 4828010"/>
                  <a:gd name="connsiteY6" fmla="*/ 3026750 h 4853896"/>
                  <a:gd name="connsiteX7" fmla="*/ 553508 w 4828010"/>
                  <a:gd name="connsiteY7" fmla="*/ 740383 h 4853896"/>
                  <a:gd name="connsiteX8" fmla="*/ 2531073 w 4828010"/>
                  <a:gd name="connsiteY8" fmla="*/ 0 h 4853896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531073 w 4828010"/>
                  <a:gd name="connsiteY0" fmla="*/ 0 h 4852652"/>
                  <a:gd name="connsiteX1" fmla="*/ 3937963 w 4828010"/>
                  <a:gd name="connsiteY1" fmla="*/ 437433 h 4852652"/>
                  <a:gd name="connsiteX2" fmla="*/ 4806231 w 4828010"/>
                  <a:gd name="connsiteY2" fmla="*/ 1773180 h 4852652"/>
                  <a:gd name="connsiteX3" fmla="*/ 4448644 w 4828010"/>
                  <a:gd name="connsiteY3" fmla="*/ 3933235 h 4852652"/>
                  <a:gd name="connsiteX4" fmla="*/ 3192542 w 4828010"/>
                  <a:gd name="connsiteY4" fmla="*/ 4716168 h 4852652"/>
                  <a:gd name="connsiteX5" fmla="*/ 1160732 w 4828010"/>
                  <a:gd name="connsiteY5" fmla="*/ 4467947 h 4852652"/>
                  <a:gd name="connsiteX6" fmla="*/ 12348 w 4828010"/>
                  <a:gd name="connsiteY6" fmla="*/ 3026750 h 4852652"/>
                  <a:gd name="connsiteX7" fmla="*/ 553508 w 4828010"/>
                  <a:gd name="connsiteY7" fmla="*/ 740383 h 4852652"/>
                  <a:gd name="connsiteX8" fmla="*/ 2531073 w 4828010"/>
                  <a:gd name="connsiteY8" fmla="*/ 0 h 485265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60239 w 4757176"/>
                  <a:gd name="connsiteY0" fmla="*/ 0 h 4850182"/>
                  <a:gd name="connsiteX1" fmla="*/ 3867129 w 4757176"/>
                  <a:gd name="connsiteY1" fmla="*/ 437433 h 4850182"/>
                  <a:gd name="connsiteX2" fmla="*/ 4735397 w 4757176"/>
                  <a:gd name="connsiteY2" fmla="*/ 1773180 h 4850182"/>
                  <a:gd name="connsiteX3" fmla="*/ 4377810 w 4757176"/>
                  <a:gd name="connsiteY3" fmla="*/ 3933235 h 4850182"/>
                  <a:gd name="connsiteX4" fmla="*/ 3121708 w 4757176"/>
                  <a:gd name="connsiteY4" fmla="*/ 4716168 h 4850182"/>
                  <a:gd name="connsiteX5" fmla="*/ 1089898 w 4757176"/>
                  <a:gd name="connsiteY5" fmla="*/ 4467947 h 4850182"/>
                  <a:gd name="connsiteX6" fmla="*/ 15942 w 4757176"/>
                  <a:gd name="connsiteY6" fmla="*/ 3101178 h 4850182"/>
                  <a:gd name="connsiteX7" fmla="*/ 482674 w 4757176"/>
                  <a:gd name="connsiteY7" fmla="*/ 740383 h 4850182"/>
                  <a:gd name="connsiteX8" fmla="*/ 2460239 w 4757176"/>
                  <a:gd name="connsiteY8" fmla="*/ 0 h 4850182"/>
                  <a:gd name="connsiteX0" fmla="*/ 2484014 w 4780951"/>
                  <a:gd name="connsiteY0" fmla="*/ 0 h 4850182"/>
                  <a:gd name="connsiteX1" fmla="*/ 3890904 w 4780951"/>
                  <a:gd name="connsiteY1" fmla="*/ 437433 h 4850182"/>
                  <a:gd name="connsiteX2" fmla="*/ 4759172 w 4780951"/>
                  <a:gd name="connsiteY2" fmla="*/ 1773180 h 4850182"/>
                  <a:gd name="connsiteX3" fmla="*/ 4401585 w 4780951"/>
                  <a:gd name="connsiteY3" fmla="*/ 3933235 h 4850182"/>
                  <a:gd name="connsiteX4" fmla="*/ 3145483 w 4780951"/>
                  <a:gd name="connsiteY4" fmla="*/ 4716168 h 4850182"/>
                  <a:gd name="connsiteX5" fmla="*/ 1113673 w 4780951"/>
                  <a:gd name="connsiteY5" fmla="*/ 4467947 h 4850182"/>
                  <a:gd name="connsiteX6" fmla="*/ 39717 w 4780951"/>
                  <a:gd name="connsiteY6" fmla="*/ 3101178 h 4850182"/>
                  <a:gd name="connsiteX7" fmla="*/ 506449 w 4780951"/>
                  <a:gd name="connsiteY7" fmla="*/ 740383 h 4850182"/>
                  <a:gd name="connsiteX8" fmla="*/ 2484014 w 4780951"/>
                  <a:gd name="connsiteY8" fmla="*/ 0 h 4850182"/>
                  <a:gd name="connsiteX0" fmla="*/ 2484014 w 4780127"/>
                  <a:gd name="connsiteY0" fmla="*/ 0 h 4850182"/>
                  <a:gd name="connsiteX1" fmla="*/ 3890904 w 4780127"/>
                  <a:gd name="connsiteY1" fmla="*/ 437433 h 4850182"/>
                  <a:gd name="connsiteX2" fmla="*/ 4759172 w 4780127"/>
                  <a:gd name="connsiteY2" fmla="*/ 1773180 h 4850182"/>
                  <a:gd name="connsiteX3" fmla="*/ 4390953 w 4780127"/>
                  <a:gd name="connsiteY3" fmla="*/ 3805644 h 4850182"/>
                  <a:gd name="connsiteX4" fmla="*/ 3145483 w 4780127"/>
                  <a:gd name="connsiteY4" fmla="*/ 4716168 h 4850182"/>
                  <a:gd name="connsiteX5" fmla="*/ 1113673 w 4780127"/>
                  <a:gd name="connsiteY5" fmla="*/ 4467947 h 4850182"/>
                  <a:gd name="connsiteX6" fmla="*/ 39717 w 4780127"/>
                  <a:gd name="connsiteY6" fmla="*/ 3101178 h 4850182"/>
                  <a:gd name="connsiteX7" fmla="*/ 506449 w 4780127"/>
                  <a:gd name="connsiteY7" fmla="*/ 740383 h 4850182"/>
                  <a:gd name="connsiteX8" fmla="*/ 2484014 w 4780127"/>
                  <a:gd name="connsiteY8" fmla="*/ 0 h 4850182"/>
                  <a:gd name="connsiteX0" fmla="*/ 2484014 w 4778010"/>
                  <a:gd name="connsiteY0" fmla="*/ 0 h 4846926"/>
                  <a:gd name="connsiteX1" fmla="*/ 3890904 w 4778010"/>
                  <a:gd name="connsiteY1" fmla="*/ 437433 h 4846926"/>
                  <a:gd name="connsiteX2" fmla="*/ 4759172 w 4778010"/>
                  <a:gd name="connsiteY2" fmla="*/ 1773180 h 4846926"/>
                  <a:gd name="connsiteX3" fmla="*/ 4390953 w 4778010"/>
                  <a:gd name="connsiteY3" fmla="*/ 3805644 h 4846926"/>
                  <a:gd name="connsiteX4" fmla="*/ 3343914 w 4778010"/>
                  <a:gd name="connsiteY4" fmla="*/ 4712128 h 4846926"/>
                  <a:gd name="connsiteX5" fmla="*/ 1113673 w 4778010"/>
                  <a:gd name="connsiteY5" fmla="*/ 4467947 h 4846926"/>
                  <a:gd name="connsiteX6" fmla="*/ 39717 w 4778010"/>
                  <a:gd name="connsiteY6" fmla="*/ 3101178 h 4846926"/>
                  <a:gd name="connsiteX7" fmla="*/ 506449 w 4778010"/>
                  <a:gd name="connsiteY7" fmla="*/ 740383 h 4846926"/>
                  <a:gd name="connsiteX8" fmla="*/ 2484014 w 4778010"/>
                  <a:gd name="connsiteY8" fmla="*/ 0 h 4846926"/>
                  <a:gd name="connsiteX0" fmla="*/ 2484014 w 4782503"/>
                  <a:gd name="connsiteY0" fmla="*/ 0 h 4846926"/>
                  <a:gd name="connsiteX1" fmla="*/ 3890904 w 4782503"/>
                  <a:gd name="connsiteY1" fmla="*/ 437433 h 4846926"/>
                  <a:gd name="connsiteX2" fmla="*/ 4759172 w 4782503"/>
                  <a:gd name="connsiteY2" fmla="*/ 1773180 h 4846926"/>
                  <a:gd name="connsiteX3" fmla="*/ 4450482 w 4782503"/>
                  <a:gd name="connsiteY3" fmla="*/ 3688481 h 4846926"/>
                  <a:gd name="connsiteX4" fmla="*/ 3343914 w 4782503"/>
                  <a:gd name="connsiteY4" fmla="*/ 4712128 h 4846926"/>
                  <a:gd name="connsiteX5" fmla="*/ 1113673 w 4782503"/>
                  <a:gd name="connsiteY5" fmla="*/ 4467947 h 4846926"/>
                  <a:gd name="connsiteX6" fmla="*/ 39717 w 4782503"/>
                  <a:gd name="connsiteY6" fmla="*/ 3101178 h 4846926"/>
                  <a:gd name="connsiteX7" fmla="*/ 506449 w 4782503"/>
                  <a:gd name="connsiteY7" fmla="*/ 740383 h 4846926"/>
                  <a:gd name="connsiteX8" fmla="*/ 2484014 w 4782503"/>
                  <a:gd name="connsiteY8" fmla="*/ 0 h 4846926"/>
                  <a:gd name="connsiteX0" fmla="*/ 2484014 w 4784889"/>
                  <a:gd name="connsiteY0" fmla="*/ 0 h 4846926"/>
                  <a:gd name="connsiteX1" fmla="*/ 3890904 w 4784889"/>
                  <a:gd name="connsiteY1" fmla="*/ 437433 h 4846926"/>
                  <a:gd name="connsiteX2" fmla="*/ 4759172 w 4784889"/>
                  <a:gd name="connsiteY2" fmla="*/ 1773180 h 4846926"/>
                  <a:gd name="connsiteX3" fmla="*/ 4474294 w 4784889"/>
                  <a:gd name="connsiteY3" fmla="*/ 3676361 h 4846926"/>
                  <a:gd name="connsiteX4" fmla="*/ 3343914 w 4784889"/>
                  <a:gd name="connsiteY4" fmla="*/ 4712128 h 4846926"/>
                  <a:gd name="connsiteX5" fmla="*/ 1113673 w 4784889"/>
                  <a:gd name="connsiteY5" fmla="*/ 4467947 h 4846926"/>
                  <a:gd name="connsiteX6" fmla="*/ 39717 w 4784889"/>
                  <a:gd name="connsiteY6" fmla="*/ 3101178 h 4846926"/>
                  <a:gd name="connsiteX7" fmla="*/ 506449 w 4784889"/>
                  <a:gd name="connsiteY7" fmla="*/ 740383 h 4846926"/>
                  <a:gd name="connsiteX8" fmla="*/ 2484014 w 4784889"/>
                  <a:gd name="connsiteY8" fmla="*/ 0 h 4846926"/>
                  <a:gd name="connsiteX0" fmla="*/ 2484014 w 4784889"/>
                  <a:gd name="connsiteY0" fmla="*/ 0 h 4860980"/>
                  <a:gd name="connsiteX1" fmla="*/ 3890904 w 4784889"/>
                  <a:gd name="connsiteY1" fmla="*/ 437433 h 4860980"/>
                  <a:gd name="connsiteX2" fmla="*/ 4759172 w 4784889"/>
                  <a:gd name="connsiteY2" fmla="*/ 1773180 h 4860980"/>
                  <a:gd name="connsiteX3" fmla="*/ 4474294 w 4784889"/>
                  <a:gd name="connsiteY3" fmla="*/ 3676361 h 4860980"/>
                  <a:gd name="connsiteX4" fmla="*/ 3343914 w 4784889"/>
                  <a:gd name="connsiteY4" fmla="*/ 4712128 h 4860980"/>
                  <a:gd name="connsiteX5" fmla="*/ 1097799 w 4784889"/>
                  <a:gd name="connsiteY5" fmla="*/ 4524510 h 4860980"/>
                  <a:gd name="connsiteX6" fmla="*/ 39717 w 4784889"/>
                  <a:gd name="connsiteY6" fmla="*/ 3101178 h 4860980"/>
                  <a:gd name="connsiteX7" fmla="*/ 506449 w 4784889"/>
                  <a:gd name="connsiteY7" fmla="*/ 740383 h 4860980"/>
                  <a:gd name="connsiteX8" fmla="*/ 2484014 w 4784889"/>
                  <a:gd name="connsiteY8" fmla="*/ 0 h 4860980"/>
                  <a:gd name="connsiteX0" fmla="*/ 2484014 w 4783308"/>
                  <a:gd name="connsiteY0" fmla="*/ 0 h 4860981"/>
                  <a:gd name="connsiteX1" fmla="*/ 3890904 w 4783308"/>
                  <a:gd name="connsiteY1" fmla="*/ 437433 h 4860981"/>
                  <a:gd name="connsiteX2" fmla="*/ 4759172 w 4783308"/>
                  <a:gd name="connsiteY2" fmla="*/ 1773180 h 4860981"/>
                  <a:gd name="connsiteX3" fmla="*/ 4474294 w 4783308"/>
                  <a:gd name="connsiteY3" fmla="*/ 3676361 h 4860981"/>
                  <a:gd name="connsiteX4" fmla="*/ 3443129 w 4783308"/>
                  <a:gd name="connsiteY4" fmla="*/ 4712129 h 4860981"/>
                  <a:gd name="connsiteX5" fmla="*/ 1097799 w 4783308"/>
                  <a:gd name="connsiteY5" fmla="*/ 4524510 h 4860981"/>
                  <a:gd name="connsiteX6" fmla="*/ 39717 w 4783308"/>
                  <a:gd name="connsiteY6" fmla="*/ 3101178 h 4860981"/>
                  <a:gd name="connsiteX7" fmla="*/ 506449 w 4783308"/>
                  <a:gd name="connsiteY7" fmla="*/ 740383 h 4860981"/>
                  <a:gd name="connsiteX8" fmla="*/ 2484014 w 4783308"/>
                  <a:gd name="connsiteY8" fmla="*/ 0 h 4860981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484014 w 4783308"/>
                  <a:gd name="connsiteY0" fmla="*/ 0 h 4821502"/>
                  <a:gd name="connsiteX1" fmla="*/ 3890904 w 4783308"/>
                  <a:gd name="connsiteY1" fmla="*/ 437433 h 4821502"/>
                  <a:gd name="connsiteX2" fmla="*/ 4759172 w 4783308"/>
                  <a:gd name="connsiteY2" fmla="*/ 1773180 h 4821502"/>
                  <a:gd name="connsiteX3" fmla="*/ 4474294 w 4783308"/>
                  <a:gd name="connsiteY3" fmla="*/ 3676361 h 4821502"/>
                  <a:gd name="connsiteX4" fmla="*/ 3443129 w 4783308"/>
                  <a:gd name="connsiteY4" fmla="*/ 4712129 h 4821502"/>
                  <a:gd name="connsiteX5" fmla="*/ 1097799 w 4783308"/>
                  <a:gd name="connsiteY5" fmla="*/ 4524510 h 4821502"/>
                  <a:gd name="connsiteX6" fmla="*/ 39717 w 4783308"/>
                  <a:gd name="connsiteY6" fmla="*/ 3101178 h 4821502"/>
                  <a:gd name="connsiteX7" fmla="*/ 506449 w 4783308"/>
                  <a:gd name="connsiteY7" fmla="*/ 740383 h 4821502"/>
                  <a:gd name="connsiteX8" fmla="*/ 2484014 w 4783308"/>
                  <a:gd name="connsiteY8" fmla="*/ 0 h 4821502"/>
                  <a:gd name="connsiteX0" fmla="*/ 2532073 w 4784141"/>
                  <a:gd name="connsiteY0" fmla="*/ 0 h 4773425"/>
                  <a:gd name="connsiteX1" fmla="*/ 3891737 w 4784141"/>
                  <a:gd name="connsiteY1" fmla="*/ 389356 h 4773425"/>
                  <a:gd name="connsiteX2" fmla="*/ 4760005 w 4784141"/>
                  <a:gd name="connsiteY2" fmla="*/ 1725103 h 4773425"/>
                  <a:gd name="connsiteX3" fmla="*/ 4475127 w 4784141"/>
                  <a:gd name="connsiteY3" fmla="*/ 3628284 h 4773425"/>
                  <a:gd name="connsiteX4" fmla="*/ 3443962 w 4784141"/>
                  <a:gd name="connsiteY4" fmla="*/ 4664052 h 4773425"/>
                  <a:gd name="connsiteX5" fmla="*/ 1098632 w 4784141"/>
                  <a:gd name="connsiteY5" fmla="*/ 4476433 h 4773425"/>
                  <a:gd name="connsiteX6" fmla="*/ 40550 w 4784141"/>
                  <a:gd name="connsiteY6" fmla="*/ 3053101 h 4773425"/>
                  <a:gd name="connsiteX7" fmla="*/ 507282 w 4784141"/>
                  <a:gd name="connsiteY7" fmla="*/ 692306 h 4773425"/>
                  <a:gd name="connsiteX8" fmla="*/ 2532073 w 4784141"/>
                  <a:gd name="connsiteY8" fmla="*/ 0 h 4773425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32073 w 4784141"/>
                  <a:gd name="connsiteY0" fmla="*/ 491 h 4773916"/>
                  <a:gd name="connsiteX1" fmla="*/ 3891737 w 4784141"/>
                  <a:gd name="connsiteY1" fmla="*/ 389847 h 4773916"/>
                  <a:gd name="connsiteX2" fmla="*/ 4760005 w 4784141"/>
                  <a:gd name="connsiteY2" fmla="*/ 1725594 h 4773916"/>
                  <a:gd name="connsiteX3" fmla="*/ 4475127 w 4784141"/>
                  <a:gd name="connsiteY3" fmla="*/ 3628775 h 4773916"/>
                  <a:gd name="connsiteX4" fmla="*/ 3443962 w 4784141"/>
                  <a:gd name="connsiteY4" fmla="*/ 4664543 h 4773916"/>
                  <a:gd name="connsiteX5" fmla="*/ 1098632 w 4784141"/>
                  <a:gd name="connsiteY5" fmla="*/ 4476924 h 4773916"/>
                  <a:gd name="connsiteX6" fmla="*/ 40550 w 4784141"/>
                  <a:gd name="connsiteY6" fmla="*/ 3053592 h 4773916"/>
                  <a:gd name="connsiteX7" fmla="*/ 507282 w 4784141"/>
                  <a:gd name="connsiteY7" fmla="*/ 692797 h 4773916"/>
                  <a:gd name="connsiteX8" fmla="*/ 2532073 w 4784141"/>
                  <a:gd name="connsiteY8" fmla="*/ 491 h 4773916"/>
                  <a:gd name="connsiteX0" fmla="*/ 2558783 w 4784614"/>
                  <a:gd name="connsiteY0" fmla="*/ 525 h 4757924"/>
                  <a:gd name="connsiteX1" fmla="*/ 3892210 w 4784614"/>
                  <a:gd name="connsiteY1" fmla="*/ 373855 h 4757924"/>
                  <a:gd name="connsiteX2" fmla="*/ 4760478 w 4784614"/>
                  <a:gd name="connsiteY2" fmla="*/ 1709602 h 4757924"/>
                  <a:gd name="connsiteX3" fmla="*/ 4475600 w 4784614"/>
                  <a:gd name="connsiteY3" fmla="*/ 3612783 h 4757924"/>
                  <a:gd name="connsiteX4" fmla="*/ 3444435 w 4784614"/>
                  <a:gd name="connsiteY4" fmla="*/ 4648551 h 4757924"/>
                  <a:gd name="connsiteX5" fmla="*/ 1099105 w 4784614"/>
                  <a:gd name="connsiteY5" fmla="*/ 4460932 h 4757924"/>
                  <a:gd name="connsiteX6" fmla="*/ 41023 w 4784614"/>
                  <a:gd name="connsiteY6" fmla="*/ 3037600 h 4757924"/>
                  <a:gd name="connsiteX7" fmla="*/ 507755 w 4784614"/>
                  <a:gd name="connsiteY7" fmla="*/ 676805 h 4757924"/>
                  <a:gd name="connsiteX8" fmla="*/ 2558783 w 4784614"/>
                  <a:gd name="connsiteY8" fmla="*/ 525 h 4757924"/>
                  <a:gd name="connsiteX0" fmla="*/ 2558783 w 4784614"/>
                  <a:gd name="connsiteY0" fmla="*/ 408 h 4757807"/>
                  <a:gd name="connsiteX1" fmla="*/ 3907953 w 4784614"/>
                  <a:gd name="connsiteY1" fmla="*/ 443183 h 4757807"/>
                  <a:gd name="connsiteX2" fmla="*/ 4760478 w 4784614"/>
                  <a:gd name="connsiteY2" fmla="*/ 1709485 h 4757807"/>
                  <a:gd name="connsiteX3" fmla="*/ 4475600 w 4784614"/>
                  <a:gd name="connsiteY3" fmla="*/ 3612666 h 4757807"/>
                  <a:gd name="connsiteX4" fmla="*/ 3444435 w 4784614"/>
                  <a:gd name="connsiteY4" fmla="*/ 4648434 h 4757807"/>
                  <a:gd name="connsiteX5" fmla="*/ 1099105 w 4784614"/>
                  <a:gd name="connsiteY5" fmla="*/ 4460815 h 4757807"/>
                  <a:gd name="connsiteX6" fmla="*/ 41023 w 4784614"/>
                  <a:gd name="connsiteY6" fmla="*/ 3037483 h 4757807"/>
                  <a:gd name="connsiteX7" fmla="*/ 507755 w 4784614"/>
                  <a:gd name="connsiteY7" fmla="*/ 676688 h 4757807"/>
                  <a:gd name="connsiteX8" fmla="*/ 2558783 w 4784614"/>
                  <a:gd name="connsiteY8" fmla="*/ 408 h 4757807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50 h 4954478"/>
                  <a:gd name="connsiteX1" fmla="*/ 3910127 w 4786788"/>
                  <a:gd name="connsiteY1" fmla="*/ 639854 h 4954478"/>
                  <a:gd name="connsiteX2" fmla="*/ 4762652 w 4786788"/>
                  <a:gd name="connsiteY2" fmla="*/ 1906156 h 4954478"/>
                  <a:gd name="connsiteX3" fmla="*/ 4477774 w 4786788"/>
                  <a:gd name="connsiteY3" fmla="*/ 3809337 h 4954478"/>
                  <a:gd name="connsiteX4" fmla="*/ 3446609 w 4786788"/>
                  <a:gd name="connsiteY4" fmla="*/ 4845105 h 4954478"/>
                  <a:gd name="connsiteX5" fmla="*/ 1101279 w 4786788"/>
                  <a:gd name="connsiteY5" fmla="*/ 4657486 h 4954478"/>
                  <a:gd name="connsiteX6" fmla="*/ 43197 w 4786788"/>
                  <a:gd name="connsiteY6" fmla="*/ 3234154 h 4954478"/>
                  <a:gd name="connsiteX7" fmla="*/ 509929 w 4786788"/>
                  <a:gd name="connsiteY7" fmla="*/ 873359 h 4954478"/>
                  <a:gd name="connsiteX8" fmla="*/ 2675744 w 4786788"/>
                  <a:gd name="connsiteY8" fmla="*/ 250 h 4954478"/>
                  <a:gd name="connsiteX0" fmla="*/ 2675744 w 4786788"/>
                  <a:gd name="connsiteY0" fmla="*/ 290 h 4954518"/>
                  <a:gd name="connsiteX1" fmla="*/ 3910127 w 4786788"/>
                  <a:gd name="connsiteY1" fmla="*/ 639894 h 4954518"/>
                  <a:gd name="connsiteX2" fmla="*/ 4762652 w 4786788"/>
                  <a:gd name="connsiteY2" fmla="*/ 1906196 h 4954518"/>
                  <a:gd name="connsiteX3" fmla="*/ 4477774 w 4786788"/>
                  <a:gd name="connsiteY3" fmla="*/ 3809377 h 4954518"/>
                  <a:gd name="connsiteX4" fmla="*/ 3446609 w 4786788"/>
                  <a:gd name="connsiteY4" fmla="*/ 4845145 h 4954518"/>
                  <a:gd name="connsiteX5" fmla="*/ 1101279 w 4786788"/>
                  <a:gd name="connsiteY5" fmla="*/ 4657526 h 4954518"/>
                  <a:gd name="connsiteX6" fmla="*/ 43197 w 4786788"/>
                  <a:gd name="connsiteY6" fmla="*/ 3234194 h 4954518"/>
                  <a:gd name="connsiteX7" fmla="*/ 509929 w 4786788"/>
                  <a:gd name="connsiteY7" fmla="*/ 873399 h 4954518"/>
                  <a:gd name="connsiteX8" fmla="*/ 2675744 w 4786788"/>
                  <a:gd name="connsiteY8" fmla="*/ 290 h 4954518"/>
                  <a:gd name="connsiteX0" fmla="*/ 2675744 w 4786788"/>
                  <a:gd name="connsiteY0" fmla="*/ 326 h 4954554"/>
                  <a:gd name="connsiteX1" fmla="*/ 3990884 w 4786788"/>
                  <a:gd name="connsiteY1" fmla="*/ 591130 h 4954554"/>
                  <a:gd name="connsiteX2" fmla="*/ 4762652 w 4786788"/>
                  <a:gd name="connsiteY2" fmla="*/ 1906232 h 4954554"/>
                  <a:gd name="connsiteX3" fmla="*/ 4477774 w 4786788"/>
                  <a:gd name="connsiteY3" fmla="*/ 3809413 h 4954554"/>
                  <a:gd name="connsiteX4" fmla="*/ 3446609 w 4786788"/>
                  <a:gd name="connsiteY4" fmla="*/ 4845181 h 4954554"/>
                  <a:gd name="connsiteX5" fmla="*/ 1101279 w 4786788"/>
                  <a:gd name="connsiteY5" fmla="*/ 4657562 h 4954554"/>
                  <a:gd name="connsiteX6" fmla="*/ 43197 w 4786788"/>
                  <a:gd name="connsiteY6" fmla="*/ 3234230 h 4954554"/>
                  <a:gd name="connsiteX7" fmla="*/ 509929 w 4786788"/>
                  <a:gd name="connsiteY7" fmla="*/ 873435 h 4954554"/>
                  <a:gd name="connsiteX8" fmla="*/ 2675744 w 4786788"/>
                  <a:gd name="connsiteY8" fmla="*/ 326 h 4954554"/>
                  <a:gd name="connsiteX0" fmla="*/ 2662196 w 4773240"/>
                  <a:gd name="connsiteY0" fmla="*/ 326 h 4954554"/>
                  <a:gd name="connsiteX1" fmla="*/ 3977336 w 4773240"/>
                  <a:gd name="connsiteY1" fmla="*/ 591130 h 4954554"/>
                  <a:gd name="connsiteX2" fmla="*/ 4749104 w 4773240"/>
                  <a:gd name="connsiteY2" fmla="*/ 1906232 h 4954554"/>
                  <a:gd name="connsiteX3" fmla="*/ 4464226 w 4773240"/>
                  <a:gd name="connsiteY3" fmla="*/ 3809413 h 4954554"/>
                  <a:gd name="connsiteX4" fmla="*/ 3433061 w 4773240"/>
                  <a:gd name="connsiteY4" fmla="*/ 4845181 h 4954554"/>
                  <a:gd name="connsiteX5" fmla="*/ 1087731 w 4773240"/>
                  <a:gd name="connsiteY5" fmla="*/ 4657562 h 4954554"/>
                  <a:gd name="connsiteX6" fmla="*/ 29649 w 4773240"/>
                  <a:gd name="connsiteY6" fmla="*/ 3234230 h 4954554"/>
                  <a:gd name="connsiteX7" fmla="*/ 640977 w 4773240"/>
                  <a:gd name="connsiteY7" fmla="*/ 730117 h 4954554"/>
                  <a:gd name="connsiteX8" fmla="*/ 2662196 w 4773240"/>
                  <a:gd name="connsiteY8" fmla="*/ 326 h 4954554"/>
                  <a:gd name="connsiteX0" fmla="*/ 2664762 w 4775806"/>
                  <a:gd name="connsiteY0" fmla="*/ 326 h 4954554"/>
                  <a:gd name="connsiteX1" fmla="*/ 3979902 w 4775806"/>
                  <a:gd name="connsiteY1" fmla="*/ 591130 h 4954554"/>
                  <a:gd name="connsiteX2" fmla="*/ 4751670 w 4775806"/>
                  <a:gd name="connsiteY2" fmla="*/ 1906232 h 4954554"/>
                  <a:gd name="connsiteX3" fmla="*/ 4466792 w 4775806"/>
                  <a:gd name="connsiteY3" fmla="*/ 3809413 h 4954554"/>
                  <a:gd name="connsiteX4" fmla="*/ 3435627 w 4775806"/>
                  <a:gd name="connsiteY4" fmla="*/ 4845181 h 4954554"/>
                  <a:gd name="connsiteX5" fmla="*/ 1090297 w 4775806"/>
                  <a:gd name="connsiteY5" fmla="*/ 4657562 h 4954554"/>
                  <a:gd name="connsiteX6" fmla="*/ 32215 w 4775806"/>
                  <a:gd name="connsiteY6" fmla="*/ 3234230 h 4954554"/>
                  <a:gd name="connsiteX7" fmla="*/ 607899 w 4775806"/>
                  <a:gd name="connsiteY7" fmla="*/ 806182 h 4954554"/>
                  <a:gd name="connsiteX8" fmla="*/ 2664762 w 4775806"/>
                  <a:gd name="connsiteY8" fmla="*/ 326 h 4954554"/>
                  <a:gd name="connsiteX0" fmla="*/ 2673549 w 4784593"/>
                  <a:gd name="connsiteY0" fmla="*/ 326 h 4954554"/>
                  <a:gd name="connsiteX1" fmla="*/ 3988689 w 4784593"/>
                  <a:gd name="connsiteY1" fmla="*/ 591130 h 4954554"/>
                  <a:gd name="connsiteX2" fmla="*/ 4760457 w 4784593"/>
                  <a:gd name="connsiteY2" fmla="*/ 1906232 h 4954554"/>
                  <a:gd name="connsiteX3" fmla="*/ 4475579 w 4784593"/>
                  <a:gd name="connsiteY3" fmla="*/ 3809413 h 4954554"/>
                  <a:gd name="connsiteX4" fmla="*/ 3444414 w 4784593"/>
                  <a:gd name="connsiteY4" fmla="*/ 4845181 h 4954554"/>
                  <a:gd name="connsiteX5" fmla="*/ 1099084 w 4784593"/>
                  <a:gd name="connsiteY5" fmla="*/ 4657562 h 4954554"/>
                  <a:gd name="connsiteX6" fmla="*/ 41002 w 4784593"/>
                  <a:gd name="connsiteY6" fmla="*/ 3234230 h 4954554"/>
                  <a:gd name="connsiteX7" fmla="*/ 616686 w 4784593"/>
                  <a:gd name="connsiteY7" fmla="*/ 806182 h 4954554"/>
                  <a:gd name="connsiteX8" fmla="*/ 2673549 w 4784593"/>
                  <a:gd name="connsiteY8" fmla="*/ 326 h 4954554"/>
                  <a:gd name="connsiteX0" fmla="*/ 2649000 w 4760044"/>
                  <a:gd name="connsiteY0" fmla="*/ 326 h 4964273"/>
                  <a:gd name="connsiteX1" fmla="*/ 3964140 w 4760044"/>
                  <a:gd name="connsiteY1" fmla="*/ 591130 h 4964273"/>
                  <a:gd name="connsiteX2" fmla="*/ 4735908 w 4760044"/>
                  <a:gd name="connsiteY2" fmla="*/ 1906232 h 4964273"/>
                  <a:gd name="connsiteX3" fmla="*/ 4451030 w 4760044"/>
                  <a:gd name="connsiteY3" fmla="*/ 3809413 h 4964273"/>
                  <a:gd name="connsiteX4" fmla="*/ 3419865 w 4760044"/>
                  <a:gd name="connsiteY4" fmla="*/ 4845181 h 4964273"/>
                  <a:gd name="connsiteX5" fmla="*/ 1074535 w 4760044"/>
                  <a:gd name="connsiteY5" fmla="*/ 4657562 h 4964273"/>
                  <a:gd name="connsiteX6" fmla="*/ 33359 w 4760044"/>
                  <a:gd name="connsiteY6" fmla="*/ 2995991 h 4964273"/>
                  <a:gd name="connsiteX7" fmla="*/ 592137 w 4760044"/>
                  <a:gd name="connsiteY7" fmla="*/ 806182 h 4964273"/>
                  <a:gd name="connsiteX8" fmla="*/ 2649000 w 4760044"/>
                  <a:gd name="connsiteY8" fmla="*/ 326 h 4964273"/>
                  <a:gd name="connsiteX0" fmla="*/ 2649000 w 4760044"/>
                  <a:gd name="connsiteY0" fmla="*/ 300 h 4964247"/>
                  <a:gd name="connsiteX1" fmla="*/ 3813909 w 4760044"/>
                  <a:gd name="connsiteY1" fmla="*/ 619239 h 4964247"/>
                  <a:gd name="connsiteX2" fmla="*/ 4735908 w 4760044"/>
                  <a:gd name="connsiteY2" fmla="*/ 1906206 h 4964247"/>
                  <a:gd name="connsiteX3" fmla="*/ 4451030 w 4760044"/>
                  <a:gd name="connsiteY3" fmla="*/ 3809387 h 4964247"/>
                  <a:gd name="connsiteX4" fmla="*/ 3419865 w 4760044"/>
                  <a:gd name="connsiteY4" fmla="*/ 4845155 h 4964247"/>
                  <a:gd name="connsiteX5" fmla="*/ 1074535 w 4760044"/>
                  <a:gd name="connsiteY5" fmla="*/ 4657536 h 4964247"/>
                  <a:gd name="connsiteX6" fmla="*/ 33359 w 4760044"/>
                  <a:gd name="connsiteY6" fmla="*/ 2995965 h 4964247"/>
                  <a:gd name="connsiteX7" fmla="*/ 592137 w 4760044"/>
                  <a:gd name="connsiteY7" fmla="*/ 806156 h 4964247"/>
                  <a:gd name="connsiteX8" fmla="*/ 2649000 w 4760044"/>
                  <a:gd name="connsiteY8" fmla="*/ 300 h 4964247"/>
                  <a:gd name="connsiteX0" fmla="*/ 2649000 w 4849477"/>
                  <a:gd name="connsiteY0" fmla="*/ -2 h 4963945"/>
                  <a:gd name="connsiteX1" fmla="*/ 4735908 w 4849477"/>
                  <a:gd name="connsiteY1" fmla="*/ 1905904 h 4963945"/>
                  <a:gd name="connsiteX2" fmla="*/ 4451030 w 4849477"/>
                  <a:gd name="connsiteY2" fmla="*/ 3809085 h 4963945"/>
                  <a:gd name="connsiteX3" fmla="*/ 3419865 w 4849477"/>
                  <a:gd name="connsiteY3" fmla="*/ 4844853 h 4963945"/>
                  <a:gd name="connsiteX4" fmla="*/ 1074535 w 4849477"/>
                  <a:gd name="connsiteY4" fmla="*/ 4657234 h 4963945"/>
                  <a:gd name="connsiteX5" fmla="*/ 33359 w 4849477"/>
                  <a:gd name="connsiteY5" fmla="*/ 2995663 h 4963945"/>
                  <a:gd name="connsiteX6" fmla="*/ 592137 w 4849477"/>
                  <a:gd name="connsiteY6" fmla="*/ 805854 h 4963945"/>
                  <a:gd name="connsiteX7" fmla="*/ 2649000 w 4849477"/>
                  <a:gd name="connsiteY7" fmla="*/ -2 h 4963945"/>
                  <a:gd name="connsiteX0" fmla="*/ 2649000 w 4859466"/>
                  <a:gd name="connsiteY0" fmla="*/ -2 h 5536260"/>
                  <a:gd name="connsiteX1" fmla="*/ 4735908 w 4859466"/>
                  <a:gd name="connsiteY1" fmla="*/ 1905904 h 5536260"/>
                  <a:gd name="connsiteX2" fmla="*/ 4451030 w 4859466"/>
                  <a:gd name="connsiteY2" fmla="*/ 3809085 h 5536260"/>
                  <a:gd name="connsiteX3" fmla="*/ 3067466 w 4859466"/>
                  <a:gd name="connsiteY3" fmla="*/ 5491001 h 5536260"/>
                  <a:gd name="connsiteX4" fmla="*/ 1074535 w 4859466"/>
                  <a:gd name="connsiteY4" fmla="*/ 4657234 h 5536260"/>
                  <a:gd name="connsiteX5" fmla="*/ 33359 w 4859466"/>
                  <a:gd name="connsiteY5" fmla="*/ 2995663 h 5536260"/>
                  <a:gd name="connsiteX6" fmla="*/ 592137 w 4859466"/>
                  <a:gd name="connsiteY6" fmla="*/ 805854 h 5536260"/>
                  <a:gd name="connsiteX7" fmla="*/ 2649000 w 4859466"/>
                  <a:gd name="connsiteY7" fmla="*/ -2 h 5536260"/>
                  <a:gd name="connsiteX0" fmla="*/ 2780481 w 4861205"/>
                  <a:gd name="connsiteY0" fmla="*/ -2 h 5864449"/>
                  <a:gd name="connsiteX1" fmla="*/ 4737647 w 4861205"/>
                  <a:gd name="connsiteY1" fmla="*/ 2234093 h 5864449"/>
                  <a:gd name="connsiteX2" fmla="*/ 4452769 w 4861205"/>
                  <a:gd name="connsiteY2" fmla="*/ 4137274 h 5864449"/>
                  <a:gd name="connsiteX3" fmla="*/ 3069205 w 4861205"/>
                  <a:gd name="connsiteY3" fmla="*/ 5819190 h 5864449"/>
                  <a:gd name="connsiteX4" fmla="*/ 1076274 w 4861205"/>
                  <a:gd name="connsiteY4" fmla="*/ 4985423 h 5864449"/>
                  <a:gd name="connsiteX5" fmla="*/ 35098 w 4861205"/>
                  <a:gd name="connsiteY5" fmla="*/ 3323852 h 5864449"/>
                  <a:gd name="connsiteX6" fmla="*/ 593876 w 4861205"/>
                  <a:gd name="connsiteY6" fmla="*/ 1134043 h 5864449"/>
                  <a:gd name="connsiteX7" fmla="*/ 2780481 w 4861205"/>
                  <a:gd name="connsiteY7" fmla="*/ -2 h 5864449"/>
                  <a:gd name="connsiteX0" fmla="*/ 2289077 w 4369801"/>
                  <a:gd name="connsiteY0" fmla="*/ -2 h 5893101"/>
                  <a:gd name="connsiteX1" fmla="*/ 4246243 w 4369801"/>
                  <a:gd name="connsiteY1" fmla="*/ 2234093 h 5893101"/>
                  <a:gd name="connsiteX2" fmla="*/ 3961365 w 4369801"/>
                  <a:gd name="connsiteY2" fmla="*/ 4137274 h 5893101"/>
                  <a:gd name="connsiteX3" fmla="*/ 2577801 w 4369801"/>
                  <a:gd name="connsiteY3" fmla="*/ 5819190 h 5893101"/>
                  <a:gd name="connsiteX4" fmla="*/ 584870 w 4369801"/>
                  <a:gd name="connsiteY4" fmla="*/ 4985423 h 5893101"/>
                  <a:gd name="connsiteX5" fmla="*/ 102472 w 4369801"/>
                  <a:gd name="connsiteY5" fmla="*/ 1134043 h 5893101"/>
                  <a:gd name="connsiteX6" fmla="*/ 2289077 w 4369801"/>
                  <a:gd name="connsiteY6" fmla="*/ -2 h 5893101"/>
                  <a:gd name="connsiteX0" fmla="*/ 2352777 w 4433501"/>
                  <a:gd name="connsiteY0" fmla="*/ -2 h 5854124"/>
                  <a:gd name="connsiteX1" fmla="*/ 4309943 w 4433501"/>
                  <a:gd name="connsiteY1" fmla="*/ 2234093 h 5854124"/>
                  <a:gd name="connsiteX2" fmla="*/ 4025065 w 4433501"/>
                  <a:gd name="connsiteY2" fmla="*/ 4137274 h 5854124"/>
                  <a:gd name="connsiteX3" fmla="*/ 2641501 w 4433501"/>
                  <a:gd name="connsiteY3" fmla="*/ 5819190 h 5854124"/>
                  <a:gd name="connsiteX4" fmla="*/ 430809 w 4433501"/>
                  <a:gd name="connsiteY4" fmla="*/ 4389642 h 5854124"/>
                  <a:gd name="connsiteX5" fmla="*/ 166172 w 4433501"/>
                  <a:gd name="connsiteY5" fmla="*/ 1134043 h 5854124"/>
                  <a:gd name="connsiteX6" fmla="*/ 2352777 w 4433501"/>
                  <a:gd name="connsiteY6" fmla="*/ -2 h 5854124"/>
                  <a:gd name="connsiteX0" fmla="*/ 2193618 w 4274342"/>
                  <a:gd name="connsiteY0" fmla="*/ -2 h 5850779"/>
                  <a:gd name="connsiteX1" fmla="*/ 4150784 w 4274342"/>
                  <a:gd name="connsiteY1" fmla="*/ 2234093 h 5850779"/>
                  <a:gd name="connsiteX2" fmla="*/ 3865906 w 4274342"/>
                  <a:gd name="connsiteY2" fmla="*/ 4137274 h 5850779"/>
                  <a:gd name="connsiteX3" fmla="*/ 2482342 w 4274342"/>
                  <a:gd name="connsiteY3" fmla="*/ 5819190 h 5850779"/>
                  <a:gd name="connsiteX4" fmla="*/ 271650 w 4274342"/>
                  <a:gd name="connsiteY4" fmla="*/ 4389642 h 5850779"/>
                  <a:gd name="connsiteX5" fmla="*/ 247914 w 4274342"/>
                  <a:gd name="connsiteY5" fmla="*/ 1846756 h 5850779"/>
                  <a:gd name="connsiteX6" fmla="*/ 2193618 w 4274342"/>
                  <a:gd name="connsiteY6" fmla="*/ -2 h 5850779"/>
                  <a:gd name="connsiteX0" fmla="*/ 1967294 w 4267345"/>
                  <a:gd name="connsiteY0" fmla="*/ -3 h 5416782"/>
                  <a:gd name="connsiteX1" fmla="*/ 4137681 w 4267345"/>
                  <a:gd name="connsiteY1" fmla="*/ 1800096 h 5416782"/>
                  <a:gd name="connsiteX2" fmla="*/ 3852803 w 4267345"/>
                  <a:gd name="connsiteY2" fmla="*/ 3703277 h 5416782"/>
                  <a:gd name="connsiteX3" fmla="*/ 2469239 w 4267345"/>
                  <a:gd name="connsiteY3" fmla="*/ 5385193 h 5416782"/>
                  <a:gd name="connsiteX4" fmla="*/ 258547 w 4267345"/>
                  <a:gd name="connsiteY4" fmla="*/ 3955645 h 5416782"/>
                  <a:gd name="connsiteX5" fmla="*/ 234811 w 4267345"/>
                  <a:gd name="connsiteY5" fmla="*/ 1412759 h 5416782"/>
                  <a:gd name="connsiteX6" fmla="*/ 1967294 w 4267345"/>
                  <a:gd name="connsiteY6" fmla="*/ -3 h 5416782"/>
                  <a:gd name="connsiteX0" fmla="*/ 1967294 w 3964997"/>
                  <a:gd name="connsiteY0" fmla="*/ -3 h 5416782"/>
                  <a:gd name="connsiteX1" fmla="*/ 3668011 w 3964997"/>
                  <a:gd name="connsiteY1" fmla="*/ 1478862 h 5416782"/>
                  <a:gd name="connsiteX2" fmla="*/ 3852803 w 3964997"/>
                  <a:gd name="connsiteY2" fmla="*/ 3703277 h 5416782"/>
                  <a:gd name="connsiteX3" fmla="*/ 2469239 w 3964997"/>
                  <a:gd name="connsiteY3" fmla="*/ 5385193 h 5416782"/>
                  <a:gd name="connsiteX4" fmla="*/ 258547 w 3964997"/>
                  <a:gd name="connsiteY4" fmla="*/ 3955645 h 5416782"/>
                  <a:gd name="connsiteX5" fmla="*/ 234811 w 3964997"/>
                  <a:gd name="connsiteY5" fmla="*/ 1412759 h 5416782"/>
                  <a:gd name="connsiteX6" fmla="*/ 1967294 w 3964997"/>
                  <a:gd name="connsiteY6" fmla="*/ -3 h 5416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64997" h="5416782">
                    <a:moveTo>
                      <a:pt x="1967294" y="-3"/>
                    </a:moveTo>
                    <a:cubicBezTo>
                      <a:pt x="2657922" y="183339"/>
                      <a:pt x="3353760" y="861649"/>
                      <a:pt x="3668011" y="1478862"/>
                    </a:cubicBezTo>
                    <a:cubicBezTo>
                      <a:pt x="3982262" y="2096075"/>
                      <a:pt x="4052598" y="3052222"/>
                      <a:pt x="3852803" y="3703277"/>
                    </a:cubicBezTo>
                    <a:cubicBezTo>
                      <a:pt x="3653008" y="4354332"/>
                      <a:pt x="2782065" y="5270224"/>
                      <a:pt x="2469239" y="5385193"/>
                    </a:cubicBezTo>
                    <a:cubicBezTo>
                      <a:pt x="1758393" y="5606258"/>
                      <a:pt x="630952" y="4617717"/>
                      <a:pt x="258547" y="3955645"/>
                    </a:cubicBezTo>
                    <a:cubicBezTo>
                      <a:pt x="-113858" y="3293573"/>
                      <a:pt x="-49980" y="2072034"/>
                      <a:pt x="234811" y="1412759"/>
                    </a:cubicBezTo>
                    <a:cubicBezTo>
                      <a:pt x="519602" y="753484"/>
                      <a:pt x="1314621" y="30745"/>
                      <a:pt x="1967294" y="-3"/>
                    </a:cubicBezTo>
                    <a:close/>
                  </a:path>
                </a:pathLst>
              </a:custGeom>
              <a:solidFill>
                <a:schemeClr val="accent3">
                  <a:lumMod val="20000"/>
                  <a:lumOff val="80000"/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0704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694B0-22D8-07E7-32FB-BBFAA3128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1909" y="1787380"/>
            <a:ext cx="3669145" cy="3283239"/>
          </a:xfrm>
        </p:spPr>
        <p:txBody>
          <a:bodyPr/>
          <a:lstStyle/>
          <a:p>
            <a:r>
              <a:rPr lang="en-US" dirty="0"/>
              <a:t>True or False</a:t>
            </a:r>
          </a:p>
        </p:txBody>
      </p:sp>
    </p:spTree>
    <p:extLst>
      <p:ext uri="{BB962C8B-B14F-4D97-AF65-F5344CB8AC3E}">
        <p14:creationId xmlns:p14="http://schemas.microsoft.com/office/powerpoint/2010/main" val="3076774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9D003E-0ABA-2640-4DCE-C83118F8B8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64608" y="74723"/>
            <a:ext cx="1821184" cy="2084383"/>
            <a:chOff x="10264608" y="74723"/>
            <a:chExt cx="1821184" cy="2084383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FE9322-8412-2C6F-73B8-3B230B6C3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465047" flipV="1">
              <a:off x="11636678" y="400406"/>
              <a:ext cx="413532" cy="368654"/>
            </a:xfrm>
            <a:custGeom>
              <a:avLst/>
              <a:gdLst>
                <a:gd name="connsiteX0" fmla="*/ 2531073 w 4828010"/>
                <a:gd name="connsiteY0" fmla="*/ 0 h 4873559"/>
                <a:gd name="connsiteX1" fmla="*/ 3937963 w 4828010"/>
                <a:gd name="connsiteY1" fmla="*/ 437433 h 4873559"/>
                <a:gd name="connsiteX2" fmla="*/ 4806231 w 4828010"/>
                <a:gd name="connsiteY2" fmla="*/ 1773180 h 4873559"/>
                <a:gd name="connsiteX3" fmla="*/ 4448644 w 4828010"/>
                <a:gd name="connsiteY3" fmla="*/ 3933235 h 4873559"/>
                <a:gd name="connsiteX4" fmla="*/ 3192542 w 4828010"/>
                <a:gd name="connsiteY4" fmla="*/ 4716168 h 4873559"/>
                <a:gd name="connsiteX5" fmla="*/ 937448 w 4828010"/>
                <a:gd name="connsiteY5" fmla="*/ 4547691 h 4873559"/>
                <a:gd name="connsiteX6" fmla="*/ 12348 w 4828010"/>
                <a:gd name="connsiteY6" fmla="*/ 3026750 h 4873559"/>
                <a:gd name="connsiteX7" fmla="*/ 553508 w 4828010"/>
                <a:gd name="connsiteY7" fmla="*/ 740383 h 4873559"/>
                <a:gd name="connsiteX8" fmla="*/ 2531073 w 4828010"/>
                <a:gd name="connsiteY8" fmla="*/ 0 h 4873559"/>
                <a:gd name="connsiteX0" fmla="*/ 2531073 w 4828010"/>
                <a:gd name="connsiteY0" fmla="*/ 0 h 4853896"/>
                <a:gd name="connsiteX1" fmla="*/ 3937963 w 4828010"/>
                <a:gd name="connsiteY1" fmla="*/ 437433 h 4853896"/>
                <a:gd name="connsiteX2" fmla="*/ 4806231 w 4828010"/>
                <a:gd name="connsiteY2" fmla="*/ 1773180 h 4853896"/>
                <a:gd name="connsiteX3" fmla="*/ 4448644 w 4828010"/>
                <a:gd name="connsiteY3" fmla="*/ 3933235 h 4853896"/>
                <a:gd name="connsiteX4" fmla="*/ 3192542 w 4828010"/>
                <a:gd name="connsiteY4" fmla="*/ 4716168 h 4853896"/>
                <a:gd name="connsiteX5" fmla="*/ 1075671 w 4828010"/>
                <a:gd name="connsiteY5" fmla="*/ 4473263 h 4853896"/>
                <a:gd name="connsiteX6" fmla="*/ 12348 w 4828010"/>
                <a:gd name="connsiteY6" fmla="*/ 3026750 h 4853896"/>
                <a:gd name="connsiteX7" fmla="*/ 553508 w 4828010"/>
                <a:gd name="connsiteY7" fmla="*/ 740383 h 4853896"/>
                <a:gd name="connsiteX8" fmla="*/ 2531073 w 4828010"/>
                <a:gd name="connsiteY8" fmla="*/ 0 h 4853896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84014 w 4780951"/>
                <a:gd name="connsiteY0" fmla="*/ 0 h 4850182"/>
                <a:gd name="connsiteX1" fmla="*/ 3890904 w 4780951"/>
                <a:gd name="connsiteY1" fmla="*/ 437433 h 4850182"/>
                <a:gd name="connsiteX2" fmla="*/ 4759172 w 4780951"/>
                <a:gd name="connsiteY2" fmla="*/ 1773180 h 4850182"/>
                <a:gd name="connsiteX3" fmla="*/ 4401585 w 4780951"/>
                <a:gd name="connsiteY3" fmla="*/ 3933235 h 4850182"/>
                <a:gd name="connsiteX4" fmla="*/ 3145483 w 4780951"/>
                <a:gd name="connsiteY4" fmla="*/ 4716168 h 4850182"/>
                <a:gd name="connsiteX5" fmla="*/ 1113673 w 4780951"/>
                <a:gd name="connsiteY5" fmla="*/ 4467947 h 4850182"/>
                <a:gd name="connsiteX6" fmla="*/ 39717 w 4780951"/>
                <a:gd name="connsiteY6" fmla="*/ 3101178 h 4850182"/>
                <a:gd name="connsiteX7" fmla="*/ 506449 w 4780951"/>
                <a:gd name="connsiteY7" fmla="*/ 740383 h 4850182"/>
                <a:gd name="connsiteX8" fmla="*/ 2484014 w 4780951"/>
                <a:gd name="connsiteY8" fmla="*/ 0 h 4850182"/>
                <a:gd name="connsiteX0" fmla="*/ 2484014 w 4780127"/>
                <a:gd name="connsiteY0" fmla="*/ 0 h 4850182"/>
                <a:gd name="connsiteX1" fmla="*/ 3890904 w 4780127"/>
                <a:gd name="connsiteY1" fmla="*/ 437433 h 4850182"/>
                <a:gd name="connsiteX2" fmla="*/ 4759172 w 4780127"/>
                <a:gd name="connsiteY2" fmla="*/ 1773180 h 4850182"/>
                <a:gd name="connsiteX3" fmla="*/ 4390953 w 4780127"/>
                <a:gd name="connsiteY3" fmla="*/ 3805644 h 4850182"/>
                <a:gd name="connsiteX4" fmla="*/ 3145483 w 4780127"/>
                <a:gd name="connsiteY4" fmla="*/ 4716168 h 4850182"/>
                <a:gd name="connsiteX5" fmla="*/ 1113673 w 4780127"/>
                <a:gd name="connsiteY5" fmla="*/ 4467947 h 4850182"/>
                <a:gd name="connsiteX6" fmla="*/ 39717 w 4780127"/>
                <a:gd name="connsiteY6" fmla="*/ 3101178 h 4850182"/>
                <a:gd name="connsiteX7" fmla="*/ 506449 w 4780127"/>
                <a:gd name="connsiteY7" fmla="*/ 740383 h 4850182"/>
                <a:gd name="connsiteX8" fmla="*/ 2484014 w 4780127"/>
                <a:gd name="connsiteY8" fmla="*/ 0 h 4850182"/>
                <a:gd name="connsiteX0" fmla="*/ 2484014 w 4778010"/>
                <a:gd name="connsiteY0" fmla="*/ 0 h 4846926"/>
                <a:gd name="connsiteX1" fmla="*/ 3890904 w 4778010"/>
                <a:gd name="connsiteY1" fmla="*/ 437433 h 4846926"/>
                <a:gd name="connsiteX2" fmla="*/ 4759172 w 4778010"/>
                <a:gd name="connsiteY2" fmla="*/ 1773180 h 4846926"/>
                <a:gd name="connsiteX3" fmla="*/ 4390953 w 4778010"/>
                <a:gd name="connsiteY3" fmla="*/ 3805644 h 4846926"/>
                <a:gd name="connsiteX4" fmla="*/ 3343914 w 4778010"/>
                <a:gd name="connsiteY4" fmla="*/ 4712128 h 4846926"/>
                <a:gd name="connsiteX5" fmla="*/ 1113673 w 4778010"/>
                <a:gd name="connsiteY5" fmla="*/ 4467947 h 4846926"/>
                <a:gd name="connsiteX6" fmla="*/ 39717 w 4778010"/>
                <a:gd name="connsiteY6" fmla="*/ 3101178 h 4846926"/>
                <a:gd name="connsiteX7" fmla="*/ 506449 w 4778010"/>
                <a:gd name="connsiteY7" fmla="*/ 740383 h 4846926"/>
                <a:gd name="connsiteX8" fmla="*/ 2484014 w 4778010"/>
                <a:gd name="connsiteY8" fmla="*/ 0 h 4846926"/>
                <a:gd name="connsiteX0" fmla="*/ 2484014 w 4782503"/>
                <a:gd name="connsiteY0" fmla="*/ 0 h 4846926"/>
                <a:gd name="connsiteX1" fmla="*/ 3890904 w 4782503"/>
                <a:gd name="connsiteY1" fmla="*/ 437433 h 4846926"/>
                <a:gd name="connsiteX2" fmla="*/ 4759172 w 4782503"/>
                <a:gd name="connsiteY2" fmla="*/ 1773180 h 4846926"/>
                <a:gd name="connsiteX3" fmla="*/ 4450482 w 4782503"/>
                <a:gd name="connsiteY3" fmla="*/ 3688481 h 4846926"/>
                <a:gd name="connsiteX4" fmla="*/ 3343914 w 4782503"/>
                <a:gd name="connsiteY4" fmla="*/ 4712128 h 4846926"/>
                <a:gd name="connsiteX5" fmla="*/ 1113673 w 4782503"/>
                <a:gd name="connsiteY5" fmla="*/ 4467947 h 4846926"/>
                <a:gd name="connsiteX6" fmla="*/ 39717 w 4782503"/>
                <a:gd name="connsiteY6" fmla="*/ 3101178 h 4846926"/>
                <a:gd name="connsiteX7" fmla="*/ 506449 w 4782503"/>
                <a:gd name="connsiteY7" fmla="*/ 740383 h 4846926"/>
                <a:gd name="connsiteX8" fmla="*/ 2484014 w 4782503"/>
                <a:gd name="connsiteY8" fmla="*/ 0 h 4846926"/>
                <a:gd name="connsiteX0" fmla="*/ 2484014 w 4784889"/>
                <a:gd name="connsiteY0" fmla="*/ 0 h 4846926"/>
                <a:gd name="connsiteX1" fmla="*/ 3890904 w 4784889"/>
                <a:gd name="connsiteY1" fmla="*/ 437433 h 4846926"/>
                <a:gd name="connsiteX2" fmla="*/ 4759172 w 4784889"/>
                <a:gd name="connsiteY2" fmla="*/ 1773180 h 4846926"/>
                <a:gd name="connsiteX3" fmla="*/ 4474294 w 4784889"/>
                <a:gd name="connsiteY3" fmla="*/ 3676361 h 4846926"/>
                <a:gd name="connsiteX4" fmla="*/ 3343914 w 4784889"/>
                <a:gd name="connsiteY4" fmla="*/ 4712128 h 4846926"/>
                <a:gd name="connsiteX5" fmla="*/ 1113673 w 4784889"/>
                <a:gd name="connsiteY5" fmla="*/ 4467947 h 4846926"/>
                <a:gd name="connsiteX6" fmla="*/ 39717 w 4784889"/>
                <a:gd name="connsiteY6" fmla="*/ 3101178 h 4846926"/>
                <a:gd name="connsiteX7" fmla="*/ 506449 w 4784889"/>
                <a:gd name="connsiteY7" fmla="*/ 740383 h 4846926"/>
                <a:gd name="connsiteX8" fmla="*/ 2484014 w 4784889"/>
                <a:gd name="connsiteY8" fmla="*/ 0 h 4846926"/>
                <a:gd name="connsiteX0" fmla="*/ 2484014 w 4784889"/>
                <a:gd name="connsiteY0" fmla="*/ 0 h 4860980"/>
                <a:gd name="connsiteX1" fmla="*/ 3890904 w 4784889"/>
                <a:gd name="connsiteY1" fmla="*/ 437433 h 4860980"/>
                <a:gd name="connsiteX2" fmla="*/ 4759172 w 4784889"/>
                <a:gd name="connsiteY2" fmla="*/ 1773180 h 4860980"/>
                <a:gd name="connsiteX3" fmla="*/ 4474294 w 4784889"/>
                <a:gd name="connsiteY3" fmla="*/ 3676361 h 4860980"/>
                <a:gd name="connsiteX4" fmla="*/ 3343914 w 4784889"/>
                <a:gd name="connsiteY4" fmla="*/ 4712128 h 4860980"/>
                <a:gd name="connsiteX5" fmla="*/ 1097799 w 4784889"/>
                <a:gd name="connsiteY5" fmla="*/ 4524510 h 4860980"/>
                <a:gd name="connsiteX6" fmla="*/ 39717 w 4784889"/>
                <a:gd name="connsiteY6" fmla="*/ 3101178 h 4860980"/>
                <a:gd name="connsiteX7" fmla="*/ 506449 w 4784889"/>
                <a:gd name="connsiteY7" fmla="*/ 740383 h 4860980"/>
                <a:gd name="connsiteX8" fmla="*/ 2484014 w 4784889"/>
                <a:gd name="connsiteY8" fmla="*/ 0 h 4860980"/>
                <a:gd name="connsiteX0" fmla="*/ 2484014 w 4783308"/>
                <a:gd name="connsiteY0" fmla="*/ 0 h 4860981"/>
                <a:gd name="connsiteX1" fmla="*/ 3890904 w 4783308"/>
                <a:gd name="connsiteY1" fmla="*/ 437433 h 4860981"/>
                <a:gd name="connsiteX2" fmla="*/ 4759172 w 4783308"/>
                <a:gd name="connsiteY2" fmla="*/ 1773180 h 4860981"/>
                <a:gd name="connsiteX3" fmla="*/ 4474294 w 4783308"/>
                <a:gd name="connsiteY3" fmla="*/ 3676361 h 4860981"/>
                <a:gd name="connsiteX4" fmla="*/ 3443129 w 4783308"/>
                <a:gd name="connsiteY4" fmla="*/ 4712129 h 4860981"/>
                <a:gd name="connsiteX5" fmla="*/ 1097799 w 4783308"/>
                <a:gd name="connsiteY5" fmla="*/ 4524510 h 4860981"/>
                <a:gd name="connsiteX6" fmla="*/ 39717 w 4783308"/>
                <a:gd name="connsiteY6" fmla="*/ 3101178 h 4860981"/>
                <a:gd name="connsiteX7" fmla="*/ 506449 w 4783308"/>
                <a:gd name="connsiteY7" fmla="*/ 740383 h 4860981"/>
                <a:gd name="connsiteX8" fmla="*/ 2484014 w 4783308"/>
                <a:gd name="connsiteY8" fmla="*/ 0 h 4860981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532073 w 4784141"/>
                <a:gd name="connsiteY0" fmla="*/ 0 h 4773425"/>
                <a:gd name="connsiteX1" fmla="*/ 3891737 w 4784141"/>
                <a:gd name="connsiteY1" fmla="*/ 389356 h 4773425"/>
                <a:gd name="connsiteX2" fmla="*/ 4760005 w 4784141"/>
                <a:gd name="connsiteY2" fmla="*/ 1725103 h 4773425"/>
                <a:gd name="connsiteX3" fmla="*/ 4475127 w 4784141"/>
                <a:gd name="connsiteY3" fmla="*/ 3628284 h 4773425"/>
                <a:gd name="connsiteX4" fmla="*/ 3443962 w 4784141"/>
                <a:gd name="connsiteY4" fmla="*/ 4664052 h 4773425"/>
                <a:gd name="connsiteX5" fmla="*/ 1098632 w 4784141"/>
                <a:gd name="connsiteY5" fmla="*/ 4476433 h 4773425"/>
                <a:gd name="connsiteX6" fmla="*/ 40550 w 4784141"/>
                <a:gd name="connsiteY6" fmla="*/ 3053101 h 4773425"/>
                <a:gd name="connsiteX7" fmla="*/ 507282 w 4784141"/>
                <a:gd name="connsiteY7" fmla="*/ 692306 h 4773425"/>
                <a:gd name="connsiteX8" fmla="*/ 2532073 w 4784141"/>
                <a:gd name="connsiteY8" fmla="*/ 0 h 4773425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58783 w 4784614"/>
                <a:gd name="connsiteY0" fmla="*/ 525 h 4757924"/>
                <a:gd name="connsiteX1" fmla="*/ 3892210 w 4784614"/>
                <a:gd name="connsiteY1" fmla="*/ 373855 h 4757924"/>
                <a:gd name="connsiteX2" fmla="*/ 4760478 w 4784614"/>
                <a:gd name="connsiteY2" fmla="*/ 1709602 h 4757924"/>
                <a:gd name="connsiteX3" fmla="*/ 4475600 w 4784614"/>
                <a:gd name="connsiteY3" fmla="*/ 3612783 h 4757924"/>
                <a:gd name="connsiteX4" fmla="*/ 3444435 w 4784614"/>
                <a:gd name="connsiteY4" fmla="*/ 4648551 h 4757924"/>
                <a:gd name="connsiteX5" fmla="*/ 1099105 w 4784614"/>
                <a:gd name="connsiteY5" fmla="*/ 4460932 h 4757924"/>
                <a:gd name="connsiteX6" fmla="*/ 41023 w 4784614"/>
                <a:gd name="connsiteY6" fmla="*/ 3037600 h 4757924"/>
                <a:gd name="connsiteX7" fmla="*/ 507755 w 4784614"/>
                <a:gd name="connsiteY7" fmla="*/ 676805 h 4757924"/>
                <a:gd name="connsiteX8" fmla="*/ 2558783 w 4784614"/>
                <a:gd name="connsiteY8" fmla="*/ 525 h 4757924"/>
                <a:gd name="connsiteX0" fmla="*/ 2558783 w 4784614"/>
                <a:gd name="connsiteY0" fmla="*/ 408 h 4757807"/>
                <a:gd name="connsiteX1" fmla="*/ 3907953 w 4784614"/>
                <a:gd name="connsiteY1" fmla="*/ 443183 h 4757807"/>
                <a:gd name="connsiteX2" fmla="*/ 4760478 w 4784614"/>
                <a:gd name="connsiteY2" fmla="*/ 1709485 h 4757807"/>
                <a:gd name="connsiteX3" fmla="*/ 4475600 w 4784614"/>
                <a:gd name="connsiteY3" fmla="*/ 3612666 h 4757807"/>
                <a:gd name="connsiteX4" fmla="*/ 3444435 w 4784614"/>
                <a:gd name="connsiteY4" fmla="*/ 4648434 h 4757807"/>
                <a:gd name="connsiteX5" fmla="*/ 1099105 w 4784614"/>
                <a:gd name="connsiteY5" fmla="*/ 4460815 h 4757807"/>
                <a:gd name="connsiteX6" fmla="*/ 41023 w 4784614"/>
                <a:gd name="connsiteY6" fmla="*/ 3037483 h 4757807"/>
                <a:gd name="connsiteX7" fmla="*/ 507755 w 4784614"/>
                <a:gd name="connsiteY7" fmla="*/ 676688 h 4757807"/>
                <a:gd name="connsiteX8" fmla="*/ 2558783 w 4784614"/>
                <a:gd name="connsiteY8" fmla="*/ 408 h 4757807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90 h 4954518"/>
                <a:gd name="connsiteX1" fmla="*/ 3910127 w 4786788"/>
                <a:gd name="connsiteY1" fmla="*/ 639894 h 4954518"/>
                <a:gd name="connsiteX2" fmla="*/ 4762652 w 4786788"/>
                <a:gd name="connsiteY2" fmla="*/ 1906196 h 4954518"/>
                <a:gd name="connsiteX3" fmla="*/ 4477774 w 4786788"/>
                <a:gd name="connsiteY3" fmla="*/ 3809377 h 4954518"/>
                <a:gd name="connsiteX4" fmla="*/ 3446609 w 4786788"/>
                <a:gd name="connsiteY4" fmla="*/ 4845145 h 4954518"/>
                <a:gd name="connsiteX5" fmla="*/ 1101279 w 4786788"/>
                <a:gd name="connsiteY5" fmla="*/ 4657526 h 4954518"/>
                <a:gd name="connsiteX6" fmla="*/ 43197 w 4786788"/>
                <a:gd name="connsiteY6" fmla="*/ 3234194 h 4954518"/>
                <a:gd name="connsiteX7" fmla="*/ 509929 w 4786788"/>
                <a:gd name="connsiteY7" fmla="*/ 873399 h 4954518"/>
                <a:gd name="connsiteX8" fmla="*/ 2675744 w 4786788"/>
                <a:gd name="connsiteY8" fmla="*/ 290 h 4954518"/>
                <a:gd name="connsiteX0" fmla="*/ 2675744 w 4786788"/>
                <a:gd name="connsiteY0" fmla="*/ 326 h 4954554"/>
                <a:gd name="connsiteX1" fmla="*/ 3990884 w 4786788"/>
                <a:gd name="connsiteY1" fmla="*/ 591130 h 4954554"/>
                <a:gd name="connsiteX2" fmla="*/ 4762652 w 4786788"/>
                <a:gd name="connsiteY2" fmla="*/ 1906232 h 4954554"/>
                <a:gd name="connsiteX3" fmla="*/ 4477774 w 4786788"/>
                <a:gd name="connsiteY3" fmla="*/ 3809413 h 4954554"/>
                <a:gd name="connsiteX4" fmla="*/ 3446609 w 4786788"/>
                <a:gd name="connsiteY4" fmla="*/ 4845181 h 4954554"/>
                <a:gd name="connsiteX5" fmla="*/ 1101279 w 4786788"/>
                <a:gd name="connsiteY5" fmla="*/ 4657562 h 4954554"/>
                <a:gd name="connsiteX6" fmla="*/ 43197 w 4786788"/>
                <a:gd name="connsiteY6" fmla="*/ 3234230 h 4954554"/>
                <a:gd name="connsiteX7" fmla="*/ 509929 w 4786788"/>
                <a:gd name="connsiteY7" fmla="*/ 873435 h 4954554"/>
                <a:gd name="connsiteX8" fmla="*/ 2675744 w 4786788"/>
                <a:gd name="connsiteY8" fmla="*/ 326 h 4954554"/>
                <a:gd name="connsiteX0" fmla="*/ 2662196 w 4773240"/>
                <a:gd name="connsiteY0" fmla="*/ 326 h 4954554"/>
                <a:gd name="connsiteX1" fmla="*/ 3977336 w 4773240"/>
                <a:gd name="connsiteY1" fmla="*/ 591130 h 4954554"/>
                <a:gd name="connsiteX2" fmla="*/ 4749104 w 4773240"/>
                <a:gd name="connsiteY2" fmla="*/ 1906232 h 4954554"/>
                <a:gd name="connsiteX3" fmla="*/ 4464226 w 4773240"/>
                <a:gd name="connsiteY3" fmla="*/ 3809413 h 4954554"/>
                <a:gd name="connsiteX4" fmla="*/ 3433061 w 4773240"/>
                <a:gd name="connsiteY4" fmla="*/ 4845181 h 4954554"/>
                <a:gd name="connsiteX5" fmla="*/ 1087731 w 4773240"/>
                <a:gd name="connsiteY5" fmla="*/ 4657562 h 4954554"/>
                <a:gd name="connsiteX6" fmla="*/ 29649 w 4773240"/>
                <a:gd name="connsiteY6" fmla="*/ 3234230 h 4954554"/>
                <a:gd name="connsiteX7" fmla="*/ 640977 w 4773240"/>
                <a:gd name="connsiteY7" fmla="*/ 730117 h 4954554"/>
                <a:gd name="connsiteX8" fmla="*/ 2662196 w 4773240"/>
                <a:gd name="connsiteY8" fmla="*/ 326 h 4954554"/>
                <a:gd name="connsiteX0" fmla="*/ 2664762 w 4775806"/>
                <a:gd name="connsiteY0" fmla="*/ 326 h 4954554"/>
                <a:gd name="connsiteX1" fmla="*/ 3979902 w 4775806"/>
                <a:gd name="connsiteY1" fmla="*/ 591130 h 4954554"/>
                <a:gd name="connsiteX2" fmla="*/ 4751670 w 4775806"/>
                <a:gd name="connsiteY2" fmla="*/ 1906232 h 4954554"/>
                <a:gd name="connsiteX3" fmla="*/ 4466792 w 4775806"/>
                <a:gd name="connsiteY3" fmla="*/ 3809413 h 4954554"/>
                <a:gd name="connsiteX4" fmla="*/ 3435627 w 4775806"/>
                <a:gd name="connsiteY4" fmla="*/ 4845181 h 4954554"/>
                <a:gd name="connsiteX5" fmla="*/ 1090297 w 4775806"/>
                <a:gd name="connsiteY5" fmla="*/ 4657562 h 4954554"/>
                <a:gd name="connsiteX6" fmla="*/ 32215 w 4775806"/>
                <a:gd name="connsiteY6" fmla="*/ 3234230 h 4954554"/>
                <a:gd name="connsiteX7" fmla="*/ 607899 w 4775806"/>
                <a:gd name="connsiteY7" fmla="*/ 806182 h 4954554"/>
                <a:gd name="connsiteX8" fmla="*/ 2664762 w 4775806"/>
                <a:gd name="connsiteY8" fmla="*/ 326 h 4954554"/>
                <a:gd name="connsiteX0" fmla="*/ 2673549 w 4784593"/>
                <a:gd name="connsiteY0" fmla="*/ 326 h 4954554"/>
                <a:gd name="connsiteX1" fmla="*/ 3988689 w 4784593"/>
                <a:gd name="connsiteY1" fmla="*/ 591130 h 4954554"/>
                <a:gd name="connsiteX2" fmla="*/ 4760457 w 4784593"/>
                <a:gd name="connsiteY2" fmla="*/ 1906232 h 4954554"/>
                <a:gd name="connsiteX3" fmla="*/ 4475579 w 4784593"/>
                <a:gd name="connsiteY3" fmla="*/ 3809413 h 4954554"/>
                <a:gd name="connsiteX4" fmla="*/ 3444414 w 4784593"/>
                <a:gd name="connsiteY4" fmla="*/ 4845181 h 4954554"/>
                <a:gd name="connsiteX5" fmla="*/ 1099084 w 4784593"/>
                <a:gd name="connsiteY5" fmla="*/ 4657562 h 4954554"/>
                <a:gd name="connsiteX6" fmla="*/ 41002 w 4784593"/>
                <a:gd name="connsiteY6" fmla="*/ 3234230 h 4954554"/>
                <a:gd name="connsiteX7" fmla="*/ 616686 w 4784593"/>
                <a:gd name="connsiteY7" fmla="*/ 806182 h 4954554"/>
                <a:gd name="connsiteX8" fmla="*/ 2673549 w 4784593"/>
                <a:gd name="connsiteY8" fmla="*/ 326 h 4954554"/>
                <a:gd name="connsiteX0" fmla="*/ 2649000 w 4760044"/>
                <a:gd name="connsiteY0" fmla="*/ 326 h 4964273"/>
                <a:gd name="connsiteX1" fmla="*/ 3964140 w 4760044"/>
                <a:gd name="connsiteY1" fmla="*/ 591130 h 4964273"/>
                <a:gd name="connsiteX2" fmla="*/ 4735908 w 4760044"/>
                <a:gd name="connsiteY2" fmla="*/ 1906232 h 4964273"/>
                <a:gd name="connsiteX3" fmla="*/ 4451030 w 4760044"/>
                <a:gd name="connsiteY3" fmla="*/ 3809413 h 4964273"/>
                <a:gd name="connsiteX4" fmla="*/ 3419865 w 4760044"/>
                <a:gd name="connsiteY4" fmla="*/ 4845181 h 4964273"/>
                <a:gd name="connsiteX5" fmla="*/ 1074535 w 4760044"/>
                <a:gd name="connsiteY5" fmla="*/ 4657562 h 4964273"/>
                <a:gd name="connsiteX6" fmla="*/ 33359 w 4760044"/>
                <a:gd name="connsiteY6" fmla="*/ 2995991 h 4964273"/>
                <a:gd name="connsiteX7" fmla="*/ 592137 w 4760044"/>
                <a:gd name="connsiteY7" fmla="*/ 806182 h 4964273"/>
                <a:gd name="connsiteX8" fmla="*/ 2649000 w 4760044"/>
                <a:gd name="connsiteY8" fmla="*/ 326 h 4964273"/>
                <a:gd name="connsiteX0" fmla="*/ 2649000 w 4760044"/>
                <a:gd name="connsiteY0" fmla="*/ 300 h 4964247"/>
                <a:gd name="connsiteX1" fmla="*/ 3813909 w 4760044"/>
                <a:gd name="connsiteY1" fmla="*/ 619239 h 4964247"/>
                <a:gd name="connsiteX2" fmla="*/ 4735908 w 4760044"/>
                <a:gd name="connsiteY2" fmla="*/ 1906206 h 4964247"/>
                <a:gd name="connsiteX3" fmla="*/ 4451030 w 4760044"/>
                <a:gd name="connsiteY3" fmla="*/ 3809387 h 4964247"/>
                <a:gd name="connsiteX4" fmla="*/ 3419865 w 4760044"/>
                <a:gd name="connsiteY4" fmla="*/ 4845155 h 4964247"/>
                <a:gd name="connsiteX5" fmla="*/ 1074535 w 4760044"/>
                <a:gd name="connsiteY5" fmla="*/ 4657536 h 4964247"/>
                <a:gd name="connsiteX6" fmla="*/ 33359 w 4760044"/>
                <a:gd name="connsiteY6" fmla="*/ 2995965 h 4964247"/>
                <a:gd name="connsiteX7" fmla="*/ 592137 w 4760044"/>
                <a:gd name="connsiteY7" fmla="*/ 806156 h 4964247"/>
                <a:gd name="connsiteX8" fmla="*/ 2649000 w 4760044"/>
                <a:gd name="connsiteY8" fmla="*/ 300 h 4964247"/>
                <a:gd name="connsiteX0" fmla="*/ 2649000 w 4849477"/>
                <a:gd name="connsiteY0" fmla="*/ -2 h 4963945"/>
                <a:gd name="connsiteX1" fmla="*/ 4735908 w 4849477"/>
                <a:gd name="connsiteY1" fmla="*/ 1905904 h 4963945"/>
                <a:gd name="connsiteX2" fmla="*/ 4451030 w 4849477"/>
                <a:gd name="connsiteY2" fmla="*/ 3809085 h 4963945"/>
                <a:gd name="connsiteX3" fmla="*/ 3419865 w 4849477"/>
                <a:gd name="connsiteY3" fmla="*/ 4844853 h 4963945"/>
                <a:gd name="connsiteX4" fmla="*/ 1074535 w 4849477"/>
                <a:gd name="connsiteY4" fmla="*/ 4657234 h 4963945"/>
                <a:gd name="connsiteX5" fmla="*/ 33359 w 4849477"/>
                <a:gd name="connsiteY5" fmla="*/ 2995663 h 4963945"/>
                <a:gd name="connsiteX6" fmla="*/ 592137 w 4849477"/>
                <a:gd name="connsiteY6" fmla="*/ 805854 h 4963945"/>
                <a:gd name="connsiteX7" fmla="*/ 2649000 w 4849477"/>
                <a:gd name="connsiteY7" fmla="*/ -2 h 4963945"/>
                <a:gd name="connsiteX0" fmla="*/ 2649000 w 4859466"/>
                <a:gd name="connsiteY0" fmla="*/ -2 h 5536260"/>
                <a:gd name="connsiteX1" fmla="*/ 4735908 w 4859466"/>
                <a:gd name="connsiteY1" fmla="*/ 1905904 h 5536260"/>
                <a:gd name="connsiteX2" fmla="*/ 4451030 w 4859466"/>
                <a:gd name="connsiteY2" fmla="*/ 3809085 h 5536260"/>
                <a:gd name="connsiteX3" fmla="*/ 3067466 w 4859466"/>
                <a:gd name="connsiteY3" fmla="*/ 5491001 h 5536260"/>
                <a:gd name="connsiteX4" fmla="*/ 1074535 w 4859466"/>
                <a:gd name="connsiteY4" fmla="*/ 4657234 h 5536260"/>
                <a:gd name="connsiteX5" fmla="*/ 33359 w 4859466"/>
                <a:gd name="connsiteY5" fmla="*/ 2995663 h 5536260"/>
                <a:gd name="connsiteX6" fmla="*/ 592137 w 4859466"/>
                <a:gd name="connsiteY6" fmla="*/ 805854 h 5536260"/>
                <a:gd name="connsiteX7" fmla="*/ 2649000 w 4859466"/>
                <a:gd name="connsiteY7" fmla="*/ -2 h 5536260"/>
                <a:gd name="connsiteX0" fmla="*/ 2780481 w 4861205"/>
                <a:gd name="connsiteY0" fmla="*/ -2 h 5864449"/>
                <a:gd name="connsiteX1" fmla="*/ 4737647 w 4861205"/>
                <a:gd name="connsiteY1" fmla="*/ 2234093 h 5864449"/>
                <a:gd name="connsiteX2" fmla="*/ 4452769 w 4861205"/>
                <a:gd name="connsiteY2" fmla="*/ 4137274 h 5864449"/>
                <a:gd name="connsiteX3" fmla="*/ 3069205 w 4861205"/>
                <a:gd name="connsiteY3" fmla="*/ 5819190 h 5864449"/>
                <a:gd name="connsiteX4" fmla="*/ 1076274 w 4861205"/>
                <a:gd name="connsiteY4" fmla="*/ 4985423 h 5864449"/>
                <a:gd name="connsiteX5" fmla="*/ 35098 w 4861205"/>
                <a:gd name="connsiteY5" fmla="*/ 3323852 h 5864449"/>
                <a:gd name="connsiteX6" fmla="*/ 593876 w 4861205"/>
                <a:gd name="connsiteY6" fmla="*/ 1134043 h 5864449"/>
                <a:gd name="connsiteX7" fmla="*/ 2780481 w 4861205"/>
                <a:gd name="connsiteY7" fmla="*/ -2 h 5864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61205" h="5864449">
                  <a:moveTo>
                    <a:pt x="2780481" y="-2"/>
                  </a:moveTo>
                  <a:cubicBezTo>
                    <a:pt x="3471109" y="183340"/>
                    <a:pt x="4437309" y="1599245"/>
                    <a:pt x="4737647" y="2234093"/>
                  </a:cubicBezTo>
                  <a:cubicBezTo>
                    <a:pt x="5037985" y="2868941"/>
                    <a:pt x="4730843" y="3539758"/>
                    <a:pt x="4452769" y="4137274"/>
                  </a:cubicBezTo>
                  <a:cubicBezTo>
                    <a:pt x="4174695" y="4734790"/>
                    <a:pt x="3382031" y="5704221"/>
                    <a:pt x="3069205" y="5819190"/>
                  </a:cubicBezTo>
                  <a:cubicBezTo>
                    <a:pt x="2358359" y="6040255"/>
                    <a:pt x="1581959" y="5401313"/>
                    <a:pt x="1076274" y="4985423"/>
                  </a:cubicBezTo>
                  <a:cubicBezTo>
                    <a:pt x="570590" y="4569533"/>
                    <a:pt x="146935" y="3953087"/>
                    <a:pt x="35098" y="3323852"/>
                  </a:cubicBezTo>
                  <a:cubicBezTo>
                    <a:pt x="-92687" y="2646770"/>
                    <a:pt x="136312" y="1688019"/>
                    <a:pt x="593876" y="1134043"/>
                  </a:cubicBezTo>
                  <a:cubicBezTo>
                    <a:pt x="1051440" y="580067"/>
                    <a:pt x="2127808" y="30746"/>
                    <a:pt x="2780481" y="-2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D4868E-6D79-0426-1A49-3C86BD22D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320892">
              <a:off x="11193220" y="1266534"/>
              <a:ext cx="1341234" cy="443910"/>
            </a:xfrm>
            <a:custGeom>
              <a:avLst/>
              <a:gdLst>
                <a:gd name="connsiteX0" fmla="*/ 0 w 1341234"/>
                <a:gd name="connsiteY0" fmla="*/ 254220 h 443910"/>
                <a:gd name="connsiteX1" fmla="*/ 406601 w 1341234"/>
                <a:gd name="connsiteY1" fmla="*/ 0 h 443910"/>
                <a:gd name="connsiteX2" fmla="*/ 457611 w 1341234"/>
                <a:gd name="connsiteY2" fmla="*/ 13676 h 443910"/>
                <a:gd name="connsiteX3" fmla="*/ 1341234 w 1341234"/>
                <a:gd name="connsiteY3" fmla="*/ 259580 h 443910"/>
                <a:gd name="connsiteX4" fmla="*/ 1301190 w 1341234"/>
                <a:gd name="connsiteY4" fmla="*/ 443736 h 443910"/>
                <a:gd name="connsiteX5" fmla="*/ 359344 w 1341234"/>
                <a:gd name="connsiteY5" fmla="*/ 311216 h 443910"/>
                <a:gd name="connsiteX6" fmla="*/ 47147 w 1341234"/>
                <a:gd name="connsiteY6" fmla="*/ 262014 h 44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1234" h="443910">
                  <a:moveTo>
                    <a:pt x="0" y="254220"/>
                  </a:moveTo>
                  <a:lnTo>
                    <a:pt x="406601" y="0"/>
                  </a:lnTo>
                  <a:lnTo>
                    <a:pt x="457611" y="13676"/>
                  </a:lnTo>
                  <a:cubicBezTo>
                    <a:pt x="858001" y="120586"/>
                    <a:pt x="1311317" y="239969"/>
                    <a:pt x="1341234" y="259580"/>
                  </a:cubicBezTo>
                  <a:cubicBezTo>
                    <a:pt x="1337155" y="299693"/>
                    <a:pt x="1315377" y="449736"/>
                    <a:pt x="1301190" y="443736"/>
                  </a:cubicBezTo>
                  <a:cubicBezTo>
                    <a:pt x="1267732" y="445553"/>
                    <a:pt x="557777" y="378967"/>
                    <a:pt x="359344" y="311216"/>
                  </a:cubicBezTo>
                  <a:cubicBezTo>
                    <a:pt x="245881" y="291075"/>
                    <a:pt x="140295" y="276238"/>
                    <a:pt x="47147" y="262014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C88C9C6-35F2-12BD-71B4-D1433301B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7320892">
              <a:off x="11193220" y="1266534"/>
              <a:ext cx="1341234" cy="443910"/>
            </a:xfrm>
            <a:custGeom>
              <a:avLst/>
              <a:gdLst>
                <a:gd name="connsiteX0" fmla="*/ 0 w 1341234"/>
                <a:gd name="connsiteY0" fmla="*/ 254220 h 443910"/>
                <a:gd name="connsiteX1" fmla="*/ 406601 w 1341234"/>
                <a:gd name="connsiteY1" fmla="*/ 0 h 443910"/>
                <a:gd name="connsiteX2" fmla="*/ 457611 w 1341234"/>
                <a:gd name="connsiteY2" fmla="*/ 13676 h 443910"/>
                <a:gd name="connsiteX3" fmla="*/ 1341234 w 1341234"/>
                <a:gd name="connsiteY3" fmla="*/ 259580 h 443910"/>
                <a:gd name="connsiteX4" fmla="*/ 1301190 w 1341234"/>
                <a:gd name="connsiteY4" fmla="*/ 443736 h 443910"/>
                <a:gd name="connsiteX5" fmla="*/ 359344 w 1341234"/>
                <a:gd name="connsiteY5" fmla="*/ 311216 h 443910"/>
                <a:gd name="connsiteX6" fmla="*/ 47147 w 1341234"/>
                <a:gd name="connsiteY6" fmla="*/ 262014 h 443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1234" h="443910">
                  <a:moveTo>
                    <a:pt x="0" y="254220"/>
                  </a:moveTo>
                  <a:lnTo>
                    <a:pt x="406601" y="0"/>
                  </a:lnTo>
                  <a:lnTo>
                    <a:pt x="457611" y="13676"/>
                  </a:lnTo>
                  <a:cubicBezTo>
                    <a:pt x="858001" y="120586"/>
                    <a:pt x="1311317" y="239969"/>
                    <a:pt x="1341234" y="259580"/>
                  </a:cubicBezTo>
                  <a:cubicBezTo>
                    <a:pt x="1337155" y="299693"/>
                    <a:pt x="1315377" y="449736"/>
                    <a:pt x="1301190" y="443736"/>
                  </a:cubicBezTo>
                  <a:cubicBezTo>
                    <a:pt x="1267732" y="445553"/>
                    <a:pt x="557777" y="378967"/>
                    <a:pt x="359344" y="311216"/>
                  </a:cubicBezTo>
                  <a:cubicBezTo>
                    <a:pt x="245881" y="291075"/>
                    <a:pt x="140295" y="276238"/>
                    <a:pt x="47147" y="262014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7C1964-ED6C-3A69-CCE9-475EE236C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42612" flipH="1" flipV="1">
              <a:off x="10264608" y="74723"/>
              <a:ext cx="1083994" cy="1037613"/>
            </a:xfrm>
            <a:custGeom>
              <a:avLst/>
              <a:gdLst>
                <a:gd name="connsiteX0" fmla="*/ 886520 w 1083994"/>
                <a:gd name="connsiteY0" fmla="*/ 0 h 1037613"/>
                <a:gd name="connsiteX1" fmla="*/ 990233 w 1083994"/>
                <a:gd name="connsiteY1" fmla="*/ 29654 h 1037613"/>
                <a:gd name="connsiteX2" fmla="*/ 993535 w 1083994"/>
                <a:gd name="connsiteY2" fmla="*/ 43082 h 1037613"/>
                <a:gd name="connsiteX3" fmla="*/ 1051675 w 1083994"/>
                <a:gd name="connsiteY3" fmla="*/ 356973 h 1037613"/>
                <a:gd name="connsiteX4" fmla="*/ 1083975 w 1083994"/>
                <a:gd name="connsiteY4" fmla="*/ 602023 h 1037613"/>
                <a:gd name="connsiteX5" fmla="*/ 966613 w 1083994"/>
                <a:gd name="connsiteY5" fmla="*/ 901753 h 1037613"/>
                <a:gd name="connsiteX6" fmla="*/ 713135 w 1083994"/>
                <a:gd name="connsiteY6" fmla="*/ 1026319 h 1037613"/>
                <a:gd name="connsiteX7" fmla="*/ 318855 w 1083994"/>
                <a:gd name="connsiteY7" fmla="*/ 989106 h 1037613"/>
                <a:gd name="connsiteX8" fmla="*/ 128776 w 1083994"/>
                <a:gd name="connsiteY8" fmla="*/ 649273 h 1037613"/>
                <a:gd name="connsiteX9" fmla="*/ 0 w 1083994"/>
                <a:gd name="connsiteY9" fmla="*/ 49738 h 1037613"/>
                <a:gd name="connsiteX10" fmla="*/ 620956 w 1083994"/>
                <a:gd name="connsiteY10" fmla="*/ 642355 h 1037613"/>
                <a:gd name="connsiteX11" fmla="*/ 886064 w 1083994"/>
                <a:gd name="connsiteY11" fmla="*/ 1039 h 1037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94" h="1037613">
                  <a:moveTo>
                    <a:pt x="886520" y="0"/>
                  </a:moveTo>
                  <a:lnTo>
                    <a:pt x="990233" y="29654"/>
                  </a:lnTo>
                  <a:lnTo>
                    <a:pt x="993535" y="43082"/>
                  </a:lnTo>
                  <a:cubicBezTo>
                    <a:pt x="1016489" y="140998"/>
                    <a:pt x="1041157" y="264776"/>
                    <a:pt x="1051675" y="356973"/>
                  </a:cubicBezTo>
                  <a:lnTo>
                    <a:pt x="1083975" y="602023"/>
                  </a:lnTo>
                  <a:cubicBezTo>
                    <a:pt x="1084789" y="765231"/>
                    <a:pt x="1059669" y="806637"/>
                    <a:pt x="966613" y="901753"/>
                  </a:cubicBezTo>
                  <a:cubicBezTo>
                    <a:pt x="910153" y="966250"/>
                    <a:pt x="821095" y="1011760"/>
                    <a:pt x="713135" y="1026319"/>
                  </a:cubicBezTo>
                  <a:cubicBezTo>
                    <a:pt x="605175" y="1040878"/>
                    <a:pt x="416248" y="1051946"/>
                    <a:pt x="318855" y="989106"/>
                  </a:cubicBezTo>
                  <a:cubicBezTo>
                    <a:pt x="221462" y="926265"/>
                    <a:pt x="147001" y="727446"/>
                    <a:pt x="128776" y="649273"/>
                  </a:cubicBezTo>
                  <a:cubicBezTo>
                    <a:pt x="93895" y="519198"/>
                    <a:pt x="28063" y="235695"/>
                    <a:pt x="0" y="49738"/>
                  </a:cubicBezTo>
                  <a:cubicBezTo>
                    <a:pt x="152500" y="20987"/>
                    <a:pt x="429040" y="429202"/>
                    <a:pt x="620956" y="642355"/>
                  </a:cubicBezTo>
                  <a:cubicBezTo>
                    <a:pt x="695371" y="468649"/>
                    <a:pt x="814439" y="166732"/>
                    <a:pt x="886064" y="103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4F4E174-07D6-0E6C-AA5A-531E0B8A7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42612" flipH="1" flipV="1">
              <a:off x="10264609" y="74723"/>
              <a:ext cx="1083994" cy="1037611"/>
            </a:xfrm>
            <a:custGeom>
              <a:avLst/>
              <a:gdLst>
                <a:gd name="connsiteX0" fmla="*/ 886519 w 1083994"/>
                <a:gd name="connsiteY0" fmla="*/ 0 h 1037611"/>
                <a:gd name="connsiteX1" fmla="*/ 990233 w 1083994"/>
                <a:gd name="connsiteY1" fmla="*/ 29654 h 1037611"/>
                <a:gd name="connsiteX2" fmla="*/ 993535 w 1083994"/>
                <a:gd name="connsiteY2" fmla="*/ 43080 h 1037611"/>
                <a:gd name="connsiteX3" fmla="*/ 1051675 w 1083994"/>
                <a:gd name="connsiteY3" fmla="*/ 356971 h 1037611"/>
                <a:gd name="connsiteX4" fmla="*/ 1083975 w 1083994"/>
                <a:gd name="connsiteY4" fmla="*/ 602021 h 1037611"/>
                <a:gd name="connsiteX5" fmla="*/ 966613 w 1083994"/>
                <a:gd name="connsiteY5" fmla="*/ 901751 h 1037611"/>
                <a:gd name="connsiteX6" fmla="*/ 713135 w 1083994"/>
                <a:gd name="connsiteY6" fmla="*/ 1026317 h 1037611"/>
                <a:gd name="connsiteX7" fmla="*/ 318855 w 1083994"/>
                <a:gd name="connsiteY7" fmla="*/ 989104 h 1037611"/>
                <a:gd name="connsiteX8" fmla="*/ 128776 w 1083994"/>
                <a:gd name="connsiteY8" fmla="*/ 649271 h 1037611"/>
                <a:gd name="connsiteX9" fmla="*/ 0 w 1083994"/>
                <a:gd name="connsiteY9" fmla="*/ 49736 h 1037611"/>
                <a:gd name="connsiteX10" fmla="*/ 620956 w 1083994"/>
                <a:gd name="connsiteY10" fmla="*/ 642353 h 1037611"/>
                <a:gd name="connsiteX11" fmla="*/ 886064 w 1083994"/>
                <a:gd name="connsiteY11" fmla="*/ 1037 h 103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3994" h="1037611">
                  <a:moveTo>
                    <a:pt x="886519" y="0"/>
                  </a:moveTo>
                  <a:lnTo>
                    <a:pt x="990233" y="29654"/>
                  </a:lnTo>
                  <a:lnTo>
                    <a:pt x="993535" y="43080"/>
                  </a:lnTo>
                  <a:cubicBezTo>
                    <a:pt x="1016489" y="140996"/>
                    <a:pt x="1041157" y="264774"/>
                    <a:pt x="1051675" y="356971"/>
                  </a:cubicBezTo>
                  <a:lnTo>
                    <a:pt x="1083975" y="602021"/>
                  </a:lnTo>
                  <a:cubicBezTo>
                    <a:pt x="1084789" y="765229"/>
                    <a:pt x="1059669" y="806635"/>
                    <a:pt x="966613" y="901751"/>
                  </a:cubicBezTo>
                  <a:cubicBezTo>
                    <a:pt x="910153" y="966248"/>
                    <a:pt x="821095" y="1011758"/>
                    <a:pt x="713135" y="1026317"/>
                  </a:cubicBezTo>
                  <a:cubicBezTo>
                    <a:pt x="605175" y="1040876"/>
                    <a:pt x="416248" y="1051944"/>
                    <a:pt x="318855" y="989104"/>
                  </a:cubicBezTo>
                  <a:cubicBezTo>
                    <a:pt x="221462" y="926263"/>
                    <a:pt x="147001" y="727444"/>
                    <a:pt x="128776" y="649271"/>
                  </a:cubicBezTo>
                  <a:cubicBezTo>
                    <a:pt x="93895" y="519196"/>
                    <a:pt x="28063" y="235693"/>
                    <a:pt x="0" y="49736"/>
                  </a:cubicBezTo>
                  <a:cubicBezTo>
                    <a:pt x="152500" y="20985"/>
                    <a:pt x="429040" y="429200"/>
                    <a:pt x="620956" y="642353"/>
                  </a:cubicBezTo>
                  <a:cubicBezTo>
                    <a:pt x="695371" y="468647"/>
                    <a:pt x="814439" y="166730"/>
                    <a:pt x="886064" y="103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A11150F-01E9-55B6-D912-93A494442D97}"/>
              </a:ext>
            </a:extLst>
          </p:cNvPr>
          <p:cNvSpPr txBox="1"/>
          <p:nvPr/>
        </p:nvSpPr>
        <p:spPr>
          <a:xfrm>
            <a:off x="911162" y="2596244"/>
            <a:ext cx="8831705" cy="3573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0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737669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65DD8-1569-7584-8DD1-243E65E7A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761201"/>
          </a:xfrm>
        </p:spPr>
        <p:txBody>
          <a:bodyPr>
            <a:normAutofit fontScale="90000"/>
          </a:bodyPr>
          <a:lstStyle/>
          <a:p>
            <a:r>
              <a:rPr lang="en-US" dirty="0"/>
              <a:t>john has 10 candles each candle</a:t>
            </a:r>
            <a:br>
              <a:rPr lang="en-US" dirty="0"/>
            </a:br>
            <a:r>
              <a:rPr lang="en-US" dirty="0"/>
              <a:t>can burn for 10 minutes john then</a:t>
            </a:r>
            <a:br>
              <a:rPr lang="en-US" dirty="0"/>
            </a:br>
            <a:r>
              <a:rPr lang="en-US" dirty="0"/>
              <a:t>lights all of his candles. How long</a:t>
            </a:r>
            <a:br>
              <a:rPr lang="en-US" dirty="0"/>
            </a:br>
            <a:r>
              <a:rPr lang="en-US" dirty="0"/>
              <a:t>will the candles burn for?</a:t>
            </a:r>
          </a:p>
        </p:txBody>
      </p:sp>
    </p:spTree>
    <p:extLst>
      <p:ext uri="{BB962C8B-B14F-4D97-AF65-F5344CB8AC3E}">
        <p14:creationId xmlns:p14="http://schemas.microsoft.com/office/powerpoint/2010/main" val="2061416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Hourglass">
            <a:extLst>
              <a:ext uri="{FF2B5EF4-FFF2-40B4-BE49-F238E27FC236}">
                <a16:creationId xmlns:a16="http://schemas.microsoft.com/office/drawing/2014/main" id="{F6EF679F-8B72-64F0-CBEE-C89CCB8AB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9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60CC9-A94F-0462-4FF8-7458F1790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bg1"/>
                </a:solidFill>
              </a:rPr>
              <a:t>100 minutes</a:t>
            </a:r>
          </a:p>
        </p:txBody>
      </p:sp>
    </p:spTree>
    <p:extLst>
      <p:ext uri="{BB962C8B-B14F-4D97-AF65-F5344CB8AC3E}">
        <p14:creationId xmlns:p14="http://schemas.microsoft.com/office/powerpoint/2010/main" val="3642074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0A3F610-B2FA-E573-AE79-583EFC90C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0074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Did u answer this question right?</a:t>
            </a:r>
          </a:p>
        </p:txBody>
      </p:sp>
    </p:spTree>
    <p:extLst>
      <p:ext uri="{BB962C8B-B14F-4D97-AF65-F5344CB8AC3E}">
        <p14:creationId xmlns:p14="http://schemas.microsoft.com/office/powerpoint/2010/main" val="36240271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B9FD-AEB6-B510-8D98-1439500CB4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311092"/>
          </a:xfrm>
        </p:spPr>
        <p:txBody>
          <a:bodyPr>
            <a:normAutofit fontScale="90000"/>
          </a:bodyPr>
          <a:lstStyle/>
          <a:p>
            <a:r>
              <a:rPr lang="en-US" dirty="0"/>
              <a:t>whenever A is true B is always</a:t>
            </a:r>
            <a:br>
              <a:rPr lang="en-US" dirty="0"/>
            </a:br>
            <a:r>
              <a:rPr lang="en-US" dirty="0"/>
              <a:t>true. If A is false what do we know</a:t>
            </a:r>
            <a:br>
              <a:rPr lang="en-US" dirty="0"/>
            </a:br>
            <a:r>
              <a:rPr lang="en-US" dirty="0"/>
              <a:t>about B</a:t>
            </a:r>
          </a:p>
        </p:txBody>
      </p:sp>
    </p:spTree>
    <p:extLst>
      <p:ext uri="{BB962C8B-B14F-4D97-AF65-F5344CB8AC3E}">
        <p14:creationId xmlns:p14="http://schemas.microsoft.com/office/powerpoint/2010/main" val="336933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C6E3D3E-F1BF-95B1-93C3-DFB444C38007}"/>
              </a:ext>
            </a:extLst>
          </p:cNvPr>
          <p:cNvSpPr/>
          <p:nvPr/>
        </p:nvSpPr>
        <p:spPr>
          <a:xfrm>
            <a:off x="3749962" y="3020289"/>
            <a:ext cx="2346037" cy="163483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/>
              <a:t>Start</a:t>
            </a:r>
            <a:endParaRPr lang="en-US" sz="1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F1390FE-164B-06BD-FD83-61502C5B18EB}"/>
              </a:ext>
            </a:extLst>
          </p:cNvPr>
          <p:cNvSpPr/>
          <p:nvPr/>
        </p:nvSpPr>
        <p:spPr>
          <a:xfrm>
            <a:off x="960581" y="868218"/>
            <a:ext cx="2937162" cy="215207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Wheel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4BBB73C-A917-E4A7-91EE-6CAF85F1B424}"/>
              </a:ext>
            </a:extLst>
          </p:cNvPr>
          <p:cNvSpPr/>
          <p:nvPr/>
        </p:nvSpPr>
        <p:spPr>
          <a:xfrm>
            <a:off x="1246906" y="3599873"/>
            <a:ext cx="2346037" cy="163483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POINTS</a:t>
            </a:r>
          </a:p>
          <a:p>
            <a:pPr algn="ctr"/>
            <a:r>
              <a:rPr lang="en-US" sz="3600" dirty="0"/>
              <a:t>+200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9197783-D9CB-07F7-6070-4D03DF61AC71}"/>
              </a:ext>
            </a:extLst>
          </p:cNvPr>
          <p:cNvSpPr/>
          <p:nvPr/>
        </p:nvSpPr>
        <p:spPr>
          <a:xfrm>
            <a:off x="4193307" y="1168401"/>
            <a:ext cx="2346037" cy="1634836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NUCLEAR BOMB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05CA3DD-41CA-AAD6-424C-30FA0A9B6447}"/>
              </a:ext>
            </a:extLst>
          </p:cNvPr>
          <p:cNvSpPr/>
          <p:nvPr/>
        </p:nvSpPr>
        <p:spPr>
          <a:xfrm>
            <a:off x="9365674" y="4655128"/>
            <a:ext cx="766618" cy="57958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Shadow realm</a:t>
            </a:r>
          </a:p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F9C9F5-A5C0-8D03-17B6-31BC25160A4E}"/>
              </a:ext>
            </a:extLst>
          </p:cNvPr>
          <p:cNvSpPr/>
          <p:nvPr/>
        </p:nvSpPr>
        <p:spPr>
          <a:xfrm>
            <a:off x="8599056" y="3248891"/>
            <a:ext cx="1533236" cy="86821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Shadow realm</a:t>
            </a:r>
          </a:p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60E1B62-C680-8926-8E52-AFBEF2B77196}"/>
              </a:ext>
            </a:extLst>
          </p:cNvPr>
          <p:cNvSpPr/>
          <p:nvPr/>
        </p:nvSpPr>
        <p:spPr>
          <a:xfrm>
            <a:off x="7712363" y="877455"/>
            <a:ext cx="2346037" cy="163483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Shadow realm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BFBF86-CC5D-B303-03AA-385CF0F5EADC}"/>
              </a:ext>
            </a:extLst>
          </p:cNvPr>
          <p:cNvCxnSpPr>
            <a:cxnSpLocks/>
          </p:cNvCxnSpPr>
          <p:nvPr/>
        </p:nvCxnSpPr>
        <p:spPr>
          <a:xfrm flipV="1">
            <a:off x="5273965" y="2512291"/>
            <a:ext cx="92360" cy="73660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634AD8-E296-9182-3930-D765CBC19564}"/>
              </a:ext>
            </a:extLst>
          </p:cNvPr>
          <p:cNvCxnSpPr>
            <a:cxnSpLocks/>
          </p:cNvCxnSpPr>
          <p:nvPr/>
        </p:nvCxnSpPr>
        <p:spPr>
          <a:xfrm flipH="1">
            <a:off x="3592943" y="1985819"/>
            <a:ext cx="815110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88D39B-6E53-BD94-E92F-002291422F94}"/>
              </a:ext>
            </a:extLst>
          </p:cNvPr>
          <p:cNvCxnSpPr>
            <a:cxnSpLocks/>
          </p:cNvCxnSpPr>
          <p:nvPr/>
        </p:nvCxnSpPr>
        <p:spPr>
          <a:xfrm flipH="1" flipV="1">
            <a:off x="9365674" y="3987800"/>
            <a:ext cx="301338" cy="95711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660F7F-D45C-81D7-82BD-64580BBA5827}"/>
              </a:ext>
            </a:extLst>
          </p:cNvPr>
          <p:cNvCxnSpPr>
            <a:cxnSpLocks/>
          </p:cNvCxnSpPr>
          <p:nvPr/>
        </p:nvCxnSpPr>
        <p:spPr>
          <a:xfrm>
            <a:off x="3685309" y="1753755"/>
            <a:ext cx="794328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771F8B-3F05-4226-1463-97EE0DABEF26}"/>
              </a:ext>
            </a:extLst>
          </p:cNvPr>
          <p:cNvCxnSpPr>
            <a:cxnSpLocks/>
          </p:cNvCxnSpPr>
          <p:nvPr/>
        </p:nvCxnSpPr>
        <p:spPr>
          <a:xfrm flipV="1">
            <a:off x="3495964" y="3987800"/>
            <a:ext cx="504534" cy="47220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7C9F91-6C9A-2FF0-D545-10307BB80F0F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2429162" y="3020289"/>
            <a:ext cx="0" cy="81741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55AC42-C7D1-0E37-0876-2369BC6DBC6C}"/>
              </a:ext>
            </a:extLst>
          </p:cNvPr>
          <p:cNvCxnSpPr>
            <a:cxnSpLocks/>
          </p:cNvCxnSpPr>
          <p:nvPr/>
        </p:nvCxnSpPr>
        <p:spPr>
          <a:xfrm>
            <a:off x="3334327" y="2720109"/>
            <a:ext cx="666171" cy="70889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1D2A12A-1DCC-07BE-894E-DFD1DA90E1E6}"/>
              </a:ext>
            </a:extLst>
          </p:cNvPr>
          <p:cNvCxnSpPr>
            <a:cxnSpLocks/>
            <a:endCxn id="10" idx="4"/>
          </p:cNvCxnSpPr>
          <p:nvPr/>
        </p:nvCxnSpPr>
        <p:spPr>
          <a:xfrm flipH="1" flipV="1">
            <a:off x="8885382" y="2512291"/>
            <a:ext cx="374075" cy="916709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CE36A11-6287-1875-51CA-5EAEC3257B94}"/>
              </a:ext>
            </a:extLst>
          </p:cNvPr>
          <p:cNvCxnSpPr>
            <a:cxnSpLocks/>
            <a:endCxn id="7" idx="6"/>
          </p:cNvCxnSpPr>
          <p:nvPr/>
        </p:nvCxnSpPr>
        <p:spPr>
          <a:xfrm flipH="1">
            <a:off x="6539344" y="1762990"/>
            <a:ext cx="1274620" cy="222829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3F9CBD1-2733-2E0D-5110-15F893708EB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9153240" y="2459758"/>
            <a:ext cx="212434" cy="78913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3EF4185-7321-9246-83F1-DB81A27F6AA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9589657" y="4051300"/>
            <a:ext cx="159326" cy="603828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B7B26E9-41F0-855E-A6F0-EEBBF011B812}"/>
              </a:ext>
            </a:extLst>
          </p:cNvPr>
          <p:cNvCxnSpPr>
            <a:cxnSpLocks/>
          </p:cNvCxnSpPr>
          <p:nvPr/>
        </p:nvCxnSpPr>
        <p:spPr>
          <a:xfrm>
            <a:off x="5660733" y="4330698"/>
            <a:ext cx="659249" cy="541479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F1AAD20-31B4-C511-DE8A-D368F2B6F3F2}"/>
              </a:ext>
            </a:extLst>
          </p:cNvPr>
          <p:cNvSpPr/>
          <p:nvPr/>
        </p:nvSpPr>
        <p:spPr>
          <a:xfrm>
            <a:off x="6141028" y="4567382"/>
            <a:ext cx="1854201" cy="141316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Shop</a:t>
            </a:r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A35B12A-9096-37D8-6535-715279AFB6BC}"/>
              </a:ext>
            </a:extLst>
          </p:cNvPr>
          <p:cNvSpPr/>
          <p:nvPr/>
        </p:nvSpPr>
        <p:spPr>
          <a:xfrm>
            <a:off x="6119368" y="2762252"/>
            <a:ext cx="2346037" cy="1634836"/>
          </a:xfrm>
          <a:prstGeom prst="ellips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10000"/>
                  </a:schemeClr>
                </a:solidFill>
              </a:rPr>
              <a:t>Bad wheel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EC54EA0-B4E5-E374-F924-07188ECF680B}"/>
              </a:ext>
            </a:extLst>
          </p:cNvPr>
          <p:cNvCxnSpPr>
            <a:cxnSpLocks/>
          </p:cNvCxnSpPr>
          <p:nvPr/>
        </p:nvCxnSpPr>
        <p:spPr>
          <a:xfrm flipV="1">
            <a:off x="7303797" y="4051300"/>
            <a:ext cx="92360" cy="73660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BA54CFE-0CDE-C6CB-7B5E-B2BD9A321F77}"/>
              </a:ext>
            </a:extLst>
          </p:cNvPr>
          <p:cNvCxnSpPr>
            <a:cxnSpLocks/>
          </p:cNvCxnSpPr>
          <p:nvPr/>
        </p:nvCxnSpPr>
        <p:spPr>
          <a:xfrm flipH="1">
            <a:off x="5846746" y="3153065"/>
            <a:ext cx="692598" cy="36021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55EE5E98-8617-30B9-6D97-13B7C4C81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117" y="4122786"/>
            <a:ext cx="878647" cy="8891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C4E87239-4D75-0F83-D76F-85A2A34A7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531" y="4253355"/>
            <a:ext cx="957447" cy="42391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0F9325C-AA09-25AC-4A06-6BF7F50E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142" y="2789184"/>
            <a:ext cx="848644" cy="8635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06399A9-4139-D81A-B1C9-0CB4FB4A6134}"/>
              </a:ext>
            </a:extLst>
          </p:cNvPr>
          <p:cNvSpPr/>
          <p:nvPr/>
        </p:nvSpPr>
        <p:spPr>
          <a:xfrm>
            <a:off x="70807" y="2762252"/>
            <a:ext cx="1745378" cy="111933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Money +1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C622A01-6803-1DAF-9351-A5E6724E6DEA}"/>
              </a:ext>
            </a:extLst>
          </p:cNvPr>
          <p:cNvCxnSpPr>
            <a:cxnSpLocks/>
          </p:cNvCxnSpPr>
          <p:nvPr/>
        </p:nvCxnSpPr>
        <p:spPr>
          <a:xfrm flipH="1">
            <a:off x="1242288" y="2678543"/>
            <a:ext cx="277630" cy="27324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E1798B-F79A-DBD9-5C20-802843A31304}"/>
              </a:ext>
            </a:extLst>
          </p:cNvPr>
          <p:cNvCxnSpPr>
            <a:cxnSpLocks/>
          </p:cNvCxnSpPr>
          <p:nvPr/>
        </p:nvCxnSpPr>
        <p:spPr>
          <a:xfrm>
            <a:off x="1725449" y="3302002"/>
            <a:ext cx="2172294" cy="29787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FC198C0A-11DB-99E5-6A82-62ADC3EFB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762" y="2839147"/>
            <a:ext cx="878647" cy="86356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803073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05D40-8176-EF75-685C-018BE236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519" y="1007707"/>
            <a:ext cx="4256314" cy="45190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/>
              <a:t>Nothing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55FFF17-D3D5-4F58-BA56-54EA901CE0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0926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CDAF-94ED-495A-FDB7-10DEF69D3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10639"/>
          </a:xfrm>
        </p:spPr>
        <p:txBody>
          <a:bodyPr/>
          <a:lstStyle/>
          <a:p>
            <a:r>
              <a:rPr lang="en-US" dirty="0"/>
              <a:t>What is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886794-B7E6-5E9A-D50A-4D983B91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549" y="2644337"/>
            <a:ext cx="4486901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7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1DFD-4EBE-F245-D079-439EA516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301" y="955589"/>
            <a:ext cx="3457669" cy="2865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It is a bird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0483244-3FE1-5CDD-710A-F74FDBFB2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5707" y="5350720"/>
            <a:ext cx="1952954" cy="1663853"/>
            <a:chOff x="-115707" y="5350720"/>
            <a:chExt cx="1952954" cy="166385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19FC087-ADB8-F0CB-388D-4029C1B534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111881">
              <a:off x="259292" y="6176131"/>
              <a:ext cx="325448" cy="313454"/>
            </a:xfrm>
            <a:custGeom>
              <a:avLst/>
              <a:gdLst>
                <a:gd name="connsiteX0" fmla="*/ 845218 w 2601267"/>
                <a:gd name="connsiteY0" fmla="*/ 6508 h 3247197"/>
                <a:gd name="connsiteX1" fmla="*/ 666313 w 2601267"/>
                <a:gd name="connsiteY1" fmla="*/ 158908 h 3247197"/>
                <a:gd name="connsiteX2" fmla="*/ 778957 w 2601267"/>
                <a:gd name="connsiteY2" fmla="*/ 3213534 h 3247197"/>
                <a:gd name="connsiteX3" fmla="*/ 1415061 w 2601267"/>
                <a:gd name="connsiteY3" fmla="*/ 3240039 h 3247197"/>
                <a:gd name="connsiteX4" fmla="*/ 1965026 w 2601267"/>
                <a:gd name="connsiteY4" fmla="*/ 2994874 h 3247197"/>
                <a:gd name="connsiteX5" fmla="*/ 2521618 w 2601267"/>
                <a:gd name="connsiteY5" fmla="*/ 2179865 h 3247197"/>
                <a:gd name="connsiteX6" fmla="*/ 2601131 w 2601267"/>
                <a:gd name="connsiteY6" fmla="*/ 1722665 h 3247197"/>
                <a:gd name="connsiteX7" fmla="*/ 2501739 w 2601267"/>
                <a:gd name="connsiteY7" fmla="*/ 1238960 h 3247197"/>
                <a:gd name="connsiteX8" fmla="*/ 2276452 w 2601267"/>
                <a:gd name="connsiteY8" fmla="*/ 801639 h 3247197"/>
                <a:gd name="connsiteX9" fmla="*/ 1627096 w 2601267"/>
                <a:gd name="connsiteY9" fmla="*/ 198665 h 3247197"/>
                <a:gd name="connsiteX10" fmla="*/ 1415061 w 2601267"/>
                <a:gd name="connsiteY10" fmla="*/ 132404 h 3247197"/>
                <a:gd name="connsiteX11" fmla="*/ 1189774 w 2601267"/>
                <a:gd name="connsiteY11" fmla="*/ 79395 h 3247197"/>
                <a:gd name="connsiteX12" fmla="*/ 1024122 w 2601267"/>
                <a:gd name="connsiteY12" fmla="*/ 46265 h 3247197"/>
                <a:gd name="connsiteX13" fmla="*/ 878348 w 2601267"/>
                <a:gd name="connsiteY13" fmla="*/ 52891 h 3247197"/>
                <a:gd name="connsiteX14" fmla="*/ 818713 w 2601267"/>
                <a:gd name="connsiteY14" fmla="*/ 26387 h 3247197"/>
                <a:gd name="connsiteX15" fmla="*/ 845218 w 2601267"/>
                <a:gd name="connsiteY15" fmla="*/ 6508 h 3247197"/>
                <a:gd name="connsiteX0" fmla="*/ 1205667 w 2961716"/>
                <a:gd name="connsiteY0" fmla="*/ 75319 h 3445468"/>
                <a:gd name="connsiteX1" fmla="*/ 72605 w 2961716"/>
                <a:gd name="connsiteY1" fmla="*/ 1175249 h 3445468"/>
                <a:gd name="connsiteX2" fmla="*/ 1139406 w 2961716"/>
                <a:gd name="connsiteY2" fmla="*/ 3282345 h 3445468"/>
                <a:gd name="connsiteX3" fmla="*/ 1775510 w 2961716"/>
                <a:gd name="connsiteY3" fmla="*/ 3308850 h 3445468"/>
                <a:gd name="connsiteX4" fmla="*/ 2325475 w 2961716"/>
                <a:gd name="connsiteY4" fmla="*/ 3063685 h 3445468"/>
                <a:gd name="connsiteX5" fmla="*/ 2882067 w 2961716"/>
                <a:gd name="connsiteY5" fmla="*/ 2248676 h 3445468"/>
                <a:gd name="connsiteX6" fmla="*/ 2961580 w 2961716"/>
                <a:gd name="connsiteY6" fmla="*/ 1791476 h 3445468"/>
                <a:gd name="connsiteX7" fmla="*/ 2862188 w 2961716"/>
                <a:gd name="connsiteY7" fmla="*/ 1307771 h 3445468"/>
                <a:gd name="connsiteX8" fmla="*/ 2636901 w 2961716"/>
                <a:gd name="connsiteY8" fmla="*/ 870450 h 3445468"/>
                <a:gd name="connsiteX9" fmla="*/ 1987545 w 2961716"/>
                <a:gd name="connsiteY9" fmla="*/ 267476 h 3445468"/>
                <a:gd name="connsiteX10" fmla="*/ 1775510 w 2961716"/>
                <a:gd name="connsiteY10" fmla="*/ 201215 h 3445468"/>
                <a:gd name="connsiteX11" fmla="*/ 1550223 w 2961716"/>
                <a:gd name="connsiteY11" fmla="*/ 148206 h 3445468"/>
                <a:gd name="connsiteX12" fmla="*/ 1384571 w 2961716"/>
                <a:gd name="connsiteY12" fmla="*/ 115076 h 3445468"/>
                <a:gd name="connsiteX13" fmla="*/ 1238797 w 2961716"/>
                <a:gd name="connsiteY13" fmla="*/ 121702 h 3445468"/>
                <a:gd name="connsiteX14" fmla="*/ 1179162 w 2961716"/>
                <a:gd name="connsiteY14" fmla="*/ 95198 h 3445468"/>
                <a:gd name="connsiteX15" fmla="*/ 1205667 w 2961716"/>
                <a:gd name="connsiteY15" fmla="*/ 75319 h 3445468"/>
                <a:gd name="connsiteX0" fmla="*/ 1237442 w 2993491"/>
                <a:gd name="connsiteY0" fmla="*/ 75319 h 3308850"/>
                <a:gd name="connsiteX1" fmla="*/ 104380 w 2993491"/>
                <a:gd name="connsiteY1" fmla="*/ 1175249 h 3308850"/>
                <a:gd name="connsiteX2" fmla="*/ 243528 w 2993491"/>
                <a:gd name="connsiteY2" fmla="*/ 2878153 h 3308850"/>
                <a:gd name="connsiteX3" fmla="*/ 1807285 w 2993491"/>
                <a:gd name="connsiteY3" fmla="*/ 3308850 h 3308850"/>
                <a:gd name="connsiteX4" fmla="*/ 2357250 w 2993491"/>
                <a:gd name="connsiteY4" fmla="*/ 3063685 h 3308850"/>
                <a:gd name="connsiteX5" fmla="*/ 2913842 w 2993491"/>
                <a:gd name="connsiteY5" fmla="*/ 2248676 h 3308850"/>
                <a:gd name="connsiteX6" fmla="*/ 2993355 w 2993491"/>
                <a:gd name="connsiteY6" fmla="*/ 1791476 h 3308850"/>
                <a:gd name="connsiteX7" fmla="*/ 2893963 w 2993491"/>
                <a:gd name="connsiteY7" fmla="*/ 1307771 h 3308850"/>
                <a:gd name="connsiteX8" fmla="*/ 2668676 w 2993491"/>
                <a:gd name="connsiteY8" fmla="*/ 870450 h 3308850"/>
                <a:gd name="connsiteX9" fmla="*/ 2019320 w 2993491"/>
                <a:gd name="connsiteY9" fmla="*/ 267476 h 3308850"/>
                <a:gd name="connsiteX10" fmla="*/ 1807285 w 2993491"/>
                <a:gd name="connsiteY10" fmla="*/ 201215 h 3308850"/>
                <a:gd name="connsiteX11" fmla="*/ 1581998 w 2993491"/>
                <a:gd name="connsiteY11" fmla="*/ 148206 h 3308850"/>
                <a:gd name="connsiteX12" fmla="*/ 1416346 w 2993491"/>
                <a:gd name="connsiteY12" fmla="*/ 115076 h 3308850"/>
                <a:gd name="connsiteX13" fmla="*/ 1270572 w 2993491"/>
                <a:gd name="connsiteY13" fmla="*/ 121702 h 3308850"/>
                <a:gd name="connsiteX14" fmla="*/ 1210937 w 2993491"/>
                <a:gd name="connsiteY14" fmla="*/ 95198 h 3308850"/>
                <a:gd name="connsiteX15" fmla="*/ 1237442 w 2993491"/>
                <a:gd name="connsiteY15" fmla="*/ 75319 h 3308850"/>
                <a:gd name="connsiteX0" fmla="*/ 1209047 w 2991601"/>
                <a:gd name="connsiteY0" fmla="*/ 0 h 3213652"/>
                <a:gd name="connsiteX1" fmla="*/ 102490 w 2991601"/>
                <a:gd name="connsiteY1" fmla="*/ 1080051 h 3213652"/>
                <a:gd name="connsiteX2" fmla="*/ 241638 w 2991601"/>
                <a:gd name="connsiteY2" fmla="*/ 2782955 h 3213652"/>
                <a:gd name="connsiteX3" fmla="*/ 1805395 w 2991601"/>
                <a:gd name="connsiteY3" fmla="*/ 3213652 h 3213652"/>
                <a:gd name="connsiteX4" fmla="*/ 2355360 w 2991601"/>
                <a:gd name="connsiteY4" fmla="*/ 2968487 h 3213652"/>
                <a:gd name="connsiteX5" fmla="*/ 2911952 w 2991601"/>
                <a:gd name="connsiteY5" fmla="*/ 2153478 h 3213652"/>
                <a:gd name="connsiteX6" fmla="*/ 2991465 w 2991601"/>
                <a:gd name="connsiteY6" fmla="*/ 1696278 h 3213652"/>
                <a:gd name="connsiteX7" fmla="*/ 2892073 w 2991601"/>
                <a:gd name="connsiteY7" fmla="*/ 1212573 h 3213652"/>
                <a:gd name="connsiteX8" fmla="*/ 2666786 w 2991601"/>
                <a:gd name="connsiteY8" fmla="*/ 775252 h 3213652"/>
                <a:gd name="connsiteX9" fmla="*/ 2017430 w 2991601"/>
                <a:gd name="connsiteY9" fmla="*/ 172278 h 3213652"/>
                <a:gd name="connsiteX10" fmla="*/ 1805395 w 2991601"/>
                <a:gd name="connsiteY10" fmla="*/ 106017 h 3213652"/>
                <a:gd name="connsiteX11" fmla="*/ 1580108 w 2991601"/>
                <a:gd name="connsiteY11" fmla="*/ 53008 h 3213652"/>
                <a:gd name="connsiteX12" fmla="*/ 1414456 w 2991601"/>
                <a:gd name="connsiteY12" fmla="*/ 19878 h 3213652"/>
                <a:gd name="connsiteX13" fmla="*/ 1268682 w 2991601"/>
                <a:gd name="connsiteY13" fmla="*/ 26504 h 3213652"/>
                <a:gd name="connsiteX14" fmla="*/ 1209047 w 2991601"/>
                <a:gd name="connsiteY14" fmla="*/ 0 h 3213652"/>
                <a:gd name="connsiteX0" fmla="*/ 564076 w 2949603"/>
                <a:gd name="connsiteY0" fmla="*/ 153160 h 3201160"/>
                <a:gd name="connsiteX1" fmla="*/ 60492 w 2949603"/>
                <a:gd name="connsiteY1" fmla="*/ 1067559 h 3201160"/>
                <a:gd name="connsiteX2" fmla="*/ 199640 w 2949603"/>
                <a:gd name="connsiteY2" fmla="*/ 2770463 h 3201160"/>
                <a:gd name="connsiteX3" fmla="*/ 1763397 w 2949603"/>
                <a:gd name="connsiteY3" fmla="*/ 3201160 h 3201160"/>
                <a:gd name="connsiteX4" fmla="*/ 2313362 w 2949603"/>
                <a:gd name="connsiteY4" fmla="*/ 2955995 h 3201160"/>
                <a:gd name="connsiteX5" fmla="*/ 2869954 w 2949603"/>
                <a:gd name="connsiteY5" fmla="*/ 2140986 h 3201160"/>
                <a:gd name="connsiteX6" fmla="*/ 2949467 w 2949603"/>
                <a:gd name="connsiteY6" fmla="*/ 1683786 h 3201160"/>
                <a:gd name="connsiteX7" fmla="*/ 2850075 w 2949603"/>
                <a:gd name="connsiteY7" fmla="*/ 1200081 h 3201160"/>
                <a:gd name="connsiteX8" fmla="*/ 2624788 w 2949603"/>
                <a:gd name="connsiteY8" fmla="*/ 762760 h 3201160"/>
                <a:gd name="connsiteX9" fmla="*/ 1975432 w 2949603"/>
                <a:gd name="connsiteY9" fmla="*/ 159786 h 3201160"/>
                <a:gd name="connsiteX10" fmla="*/ 1763397 w 2949603"/>
                <a:gd name="connsiteY10" fmla="*/ 93525 h 3201160"/>
                <a:gd name="connsiteX11" fmla="*/ 1538110 w 2949603"/>
                <a:gd name="connsiteY11" fmla="*/ 40516 h 3201160"/>
                <a:gd name="connsiteX12" fmla="*/ 1372458 w 2949603"/>
                <a:gd name="connsiteY12" fmla="*/ 7386 h 3201160"/>
                <a:gd name="connsiteX13" fmla="*/ 1226684 w 2949603"/>
                <a:gd name="connsiteY13" fmla="*/ 14012 h 3201160"/>
                <a:gd name="connsiteX14" fmla="*/ 564076 w 2949603"/>
                <a:gd name="connsiteY14" fmla="*/ 153160 h 3201160"/>
                <a:gd name="connsiteX0" fmla="*/ 564076 w 2949538"/>
                <a:gd name="connsiteY0" fmla="*/ 153160 h 3201160"/>
                <a:gd name="connsiteX1" fmla="*/ 60492 w 2949538"/>
                <a:gd name="connsiteY1" fmla="*/ 1067559 h 3201160"/>
                <a:gd name="connsiteX2" fmla="*/ 199640 w 2949538"/>
                <a:gd name="connsiteY2" fmla="*/ 2770463 h 3201160"/>
                <a:gd name="connsiteX3" fmla="*/ 1763397 w 2949538"/>
                <a:gd name="connsiteY3" fmla="*/ 3201160 h 3201160"/>
                <a:gd name="connsiteX4" fmla="*/ 2313362 w 2949538"/>
                <a:gd name="connsiteY4" fmla="*/ 2955995 h 3201160"/>
                <a:gd name="connsiteX5" fmla="*/ 2869954 w 2949538"/>
                <a:gd name="connsiteY5" fmla="*/ 2140986 h 3201160"/>
                <a:gd name="connsiteX6" fmla="*/ 2949467 w 2949538"/>
                <a:gd name="connsiteY6" fmla="*/ 1683786 h 3201160"/>
                <a:gd name="connsiteX7" fmla="*/ 2855983 w 2949538"/>
                <a:gd name="connsiteY7" fmla="*/ 1085218 h 3201160"/>
                <a:gd name="connsiteX8" fmla="*/ 2624788 w 2949538"/>
                <a:gd name="connsiteY8" fmla="*/ 762760 h 3201160"/>
                <a:gd name="connsiteX9" fmla="*/ 1975432 w 2949538"/>
                <a:gd name="connsiteY9" fmla="*/ 159786 h 3201160"/>
                <a:gd name="connsiteX10" fmla="*/ 1763397 w 2949538"/>
                <a:gd name="connsiteY10" fmla="*/ 93525 h 3201160"/>
                <a:gd name="connsiteX11" fmla="*/ 1538110 w 2949538"/>
                <a:gd name="connsiteY11" fmla="*/ 40516 h 3201160"/>
                <a:gd name="connsiteX12" fmla="*/ 1372458 w 2949538"/>
                <a:gd name="connsiteY12" fmla="*/ 7386 h 3201160"/>
                <a:gd name="connsiteX13" fmla="*/ 1226684 w 2949538"/>
                <a:gd name="connsiteY13" fmla="*/ 14012 h 3201160"/>
                <a:gd name="connsiteX14" fmla="*/ 564076 w 2949538"/>
                <a:gd name="connsiteY14" fmla="*/ 153160 h 3201160"/>
                <a:gd name="connsiteX0" fmla="*/ 564076 w 2949538"/>
                <a:gd name="connsiteY0" fmla="*/ 153160 h 3201160"/>
                <a:gd name="connsiteX1" fmla="*/ 60492 w 2949538"/>
                <a:gd name="connsiteY1" fmla="*/ 1067559 h 3201160"/>
                <a:gd name="connsiteX2" fmla="*/ 199640 w 2949538"/>
                <a:gd name="connsiteY2" fmla="*/ 2770463 h 3201160"/>
                <a:gd name="connsiteX3" fmla="*/ 1763397 w 2949538"/>
                <a:gd name="connsiteY3" fmla="*/ 3201160 h 3201160"/>
                <a:gd name="connsiteX4" fmla="*/ 2313362 w 2949538"/>
                <a:gd name="connsiteY4" fmla="*/ 2955995 h 3201160"/>
                <a:gd name="connsiteX5" fmla="*/ 2869954 w 2949538"/>
                <a:gd name="connsiteY5" fmla="*/ 2140986 h 3201160"/>
                <a:gd name="connsiteX6" fmla="*/ 2949467 w 2949538"/>
                <a:gd name="connsiteY6" fmla="*/ 1683786 h 3201160"/>
                <a:gd name="connsiteX7" fmla="*/ 2855983 w 2949538"/>
                <a:gd name="connsiteY7" fmla="*/ 1085218 h 3201160"/>
                <a:gd name="connsiteX8" fmla="*/ 2595248 w 2949538"/>
                <a:gd name="connsiteY8" fmla="*/ 653943 h 3201160"/>
                <a:gd name="connsiteX9" fmla="*/ 1975432 w 2949538"/>
                <a:gd name="connsiteY9" fmla="*/ 159786 h 3201160"/>
                <a:gd name="connsiteX10" fmla="*/ 1763397 w 2949538"/>
                <a:gd name="connsiteY10" fmla="*/ 93525 h 3201160"/>
                <a:gd name="connsiteX11" fmla="*/ 1538110 w 2949538"/>
                <a:gd name="connsiteY11" fmla="*/ 40516 h 3201160"/>
                <a:gd name="connsiteX12" fmla="*/ 1372458 w 2949538"/>
                <a:gd name="connsiteY12" fmla="*/ 7386 h 3201160"/>
                <a:gd name="connsiteX13" fmla="*/ 1226684 w 2949538"/>
                <a:gd name="connsiteY13" fmla="*/ 14012 h 3201160"/>
                <a:gd name="connsiteX14" fmla="*/ 564076 w 2949538"/>
                <a:gd name="connsiteY14" fmla="*/ 153160 h 3201160"/>
                <a:gd name="connsiteX0" fmla="*/ 564076 w 2949538"/>
                <a:gd name="connsiteY0" fmla="*/ 144905 h 3192905"/>
                <a:gd name="connsiteX1" fmla="*/ 60492 w 2949538"/>
                <a:gd name="connsiteY1" fmla="*/ 1059304 h 3192905"/>
                <a:gd name="connsiteX2" fmla="*/ 199640 w 2949538"/>
                <a:gd name="connsiteY2" fmla="*/ 2762208 h 3192905"/>
                <a:gd name="connsiteX3" fmla="*/ 1763397 w 2949538"/>
                <a:gd name="connsiteY3" fmla="*/ 3192905 h 3192905"/>
                <a:gd name="connsiteX4" fmla="*/ 2313362 w 2949538"/>
                <a:gd name="connsiteY4" fmla="*/ 2947740 h 3192905"/>
                <a:gd name="connsiteX5" fmla="*/ 2869954 w 2949538"/>
                <a:gd name="connsiteY5" fmla="*/ 2132731 h 3192905"/>
                <a:gd name="connsiteX6" fmla="*/ 2949467 w 2949538"/>
                <a:gd name="connsiteY6" fmla="*/ 1675531 h 3192905"/>
                <a:gd name="connsiteX7" fmla="*/ 2855983 w 2949538"/>
                <a:gd name="connsiteY7" fmla="*/ 1076963 h 3192905"/>
                <a:gd name="connsiteX8" fmla="*/ 2595248 w 2949538"/>
                <a:gd name="connsiteY8" fmla="*/ 645688 h 3192905"/>
                <a:gd name="connsiteX9" fmla="*/ 1975432 w 2949538"/>
                <a:gd name="connsiteY9" fmla="*/ 151531 h 3192905"/>
                <a:gd name="connsiteX10" fmla="*/ 1763397 w 2949538"/>
                <a:gd name="connsiteY10" fmla="*/ 85270 h 3192905"/>
                <a:gd name="connsiteX11" fmla="*/ 1538110 w 2949538"/>
                <a:gd name="connsiteY11" fmla="*/ 32261 h 3192905"/>
                <a:gd name="connsiteX12" fmla="*/ 1226684 w 2949538"/>
                <a:gd name="connsiteY12" fmla="*/ 5757 h 3192905"/>
                <a:gd name="connsiteX13" fmla="*/ 564076 w 2949538"/>
                <a:gd name="connsiteY13" fmla="*/ 144905 h 3192905"/>
                <a:gd name="connsiteX0" fmla="*/ 564076 w 2949538"/>
                <a:gd name="connsiteY0" fmla="*/ 146377 h 3194377"/>
                <a:gd name="connsiteX1" fmla="*/ 60492 w 2949538"/>
                <a:gd name="connsiteY1" fmla="*/ 1060776 h 3194377"/>
                <a:gd name="connsiteX2" fmla="*/ 199640 w 2949538"/>
                <a:gd name="connsiteY2" fmla="*/ 2763680 h 3194377"/>
                <a:gd name="connsiteX3" fmla="*/ 1763397 w 2949538"/>
                <a:gd name="connsiteY3" fmla="*/ 3194377 h 3194377"/>
                <a:gd name="connsiteX4" fmla="*/ 2313362 w 2949538"/>
                <a:gd name="connsiteY4" fmla="*/ 2949212 h 3194377"/>
                <a:gd name="connsiteX5" fmla="*/ 2869954 w 2949538"/>
                <a:gd name="connsiteY5" fmla="*/ 2134203 h 3194377"/>
                <a:gd name="connsiteX6" fmla="*/ 2949467 w 2949538"/>
                <a:gd name="connsiteY6" fmla="*/ 1677003 h 3194377"/>
                <a:gd name="connsiteX7" fmla="*/ 2855983 w 2949538"/>
                <a:gd name="connsiteY7" fmla="*/ 1078435 h 3194377"/>
                <a:gd name="connsiteX8" fmla="*/ 2595248 w 2949538"/>
                <a:gd name="connsiteY8" fmla="*/ 647160 h 3194377"/>
                <a:gd name="connsiteX9" fmla="*/ 1975432 w 2949538"/>
                <a:gd name="connsiteY9" fmla="*/ 153003 h 3194377"/>
                <a:gd name="connsiteX10" fmla="*/ 1538110 w 2949538"/>
                <a:gd name="connsiteY10" fmla="*/ 33733 h 3194377"/>
                <a:gd name="connsiteX11" fmla="*/ 1226684 w 2949538"/>
                <a:gd name="connsiteY11" fmla="*/ 7229 h 3194377"/>
                <a:gd name="connsiteX12" fmla="*/ 564076 w 2949538"/>
                <a:gd name="connsiteY12" fmla="*/ 146377 h 3194377"/>
                <a:gd name="connsiteX0" fmla="*/ 564076 w 2949538"/>
                <a:gd name="connsiteY0" fmla="*/ 146377 h 3194377"/>
                <a:gd name="connsiteX1" fmla="*/ 60492 w 2949538"/>
                <a:gd name="connsiteY1" fmla="*/ 1060776 h 3194377"/>
                <a:gd name="connsiteX2" fmla="*/ 199640 w 2949538"/>
                <a:gd name="connsiteY2" fmla="*/ 2763680 h 3194377"/>
                <a:gd name="connsiteX3" fmla="*/ 1763397 w 2949538"/>
                <a:gd name="connsiteY3" fmla="*/ 3194377 h 3194377"/>
                <a:gd name="connsiteX4" fmla="*/ 2313362 w 2949538"/>
                <a:gd name="connsiteY4" fmla="*/ 2949212 h 3194377"/>
                <a:gd name="connsiteX5" fmla="*/ 2869954 w 2949538"/>
                <a:gd name="connsiteY5" fmla="*/ 2134203 h 3194377"/>
                <a:gd name="connsiteX6" fmla="*/ 2949467 w 2949538"/>
                <a:gd name="connsiteY6" fmla="*/ 1677003 h 3194377"/>
                <a:gd name="connsiteX7" fmla="*/ 2855983 w 2949538"/>
                <a:gd name="connsiteY7" fmla="*/ 1078435 h 3194377"/>
                <a:gd name="connsiteX8" fmla="*/ 2595248 w 2949538"/>
                <a:gd name="connsiteY8" fmla="*/ 647160 h 3194377"/>
                <a:gd name="connsiteX9" fmla="*/ 1975432 w 2949538"/>
                <a:gd name="connsiteY9" fmla="*/ 153003 h 3194377"/>
                <a:gd name="connsiteX10" fmla="*/ 1538110 w 2949538"/>
                <a:gd name="connsiteY10" fmla="*/ 33733 h 3194377"/>
                <a:gd name="connsiteX11" fmla="*/ 1226684 w 2949538"/>
                <a:gd name="connsiteY11" fmla="*/ 7229 h 3194377"/>
                <a:gd name="connsiteX12" fmla="*/ 564076 w 2949538"/>
                <a:gd name="connsiteY12" fmla="*/ 146377 h 3194377"/>
                <a:gd name="connsiteX0" fmla="*/ 678882 w 3064344"/>
                <a:gd name="connsiteY0" fmla="*/ 146377 h 3194377"/>
                <a:gd name="connsiteX1" fmla="*/ 23660 w 3064344"/>
                <a:gd name="connsiteY1" fmla="*/ 1451714 h 3194377"/>
                <a:gd name="connsiteX2" fmla="*/ 314446 w 3064344"/>
                <a:gd name="connsiteY2" fmla="*/ 2763680 h 3194377"/>
                <a:gd name="connsiteX3" fmla="*/ 1878203 w 3064344"/>
                <a:gd name="connsiteY3" fmla="*/ 3194377 h 3194377"/>
                <a:gd name="connsiteX4" fmla="*/ 2428168 w 3064344"/>
                <a:gd name="connsiteY4" fmla="*/ 2949212 h 3194377"/>
                <a:gd name="connsiteX5" fmla="*/ 2984760 w 3064344"/>
                <a:gd name="connsiteY5" fmla="*/ 2134203 h 3194377"/>
                <a:gd name="connsiteX6" fmla="*/ 3064273 w 3064344"/>
                <a:gd name="connsiteY6" fmla="*/ 1677003 h 3194377"/>
                <a:gd name="connsiteX7" fmla="*/ 2970789 w 3064344"/>
                <a:gd name="connsiteY7" fmla="*/ 1078435 h 3194377"/>
                <a:gd name="connsiteX8" fmla="*/ 2710054 w 3064344"/>
                <a:gd name="connsiteY8" fmla="*/ 647160 h 3194377"/>
                <a:gd name="connsiteX9" fmla="*/ 2090238 w 3064344"/>
                <a:gd name="connsiteY9" fmla="*/ 153003 h 3194377"/>
                <a:gd name="connsiteX10" fmla="*/ 1652916 w 3064344"/>
                <a:gd name="connsiteY10" fmla="*/ 33733 h 3194377"/>
                <a:gd name="connsiteX11" fmla="*/ 1341490 w 3064344"/>
                <a:gd name="connsiteY11" fmla="*/ 7229 h 3194377"/>
                <a:gd name="connsiteX12" fmla="*/ 678882 w 3064344"/>
                <a:gd name="connsiteY12" fmla="*/ 146377 h 3194377"/>
                <a:gd name="connsiteX0" fmla="*/ 655721 w 3041183"/>
                <a:gd name="connsiteY0" fmla="*/ 146377 h 3194377"/>
                <a:gd name="connsiteX1" fmla="*/ 499 w 3041183"/>
                <a:gd name="connsiteY1" fmla="*/ 1451714 h 3194377"/>
                <a:gd name="connsiteX2" fmla="*/ 291285 w 3041183"/>
                <a:gd name="connsiteY2" fmla="*/ 2763680 h 3194377"/>
                <a:gd name="connsiteX3" fmla="*/ 1855042 w 3041183"/>
                <a:gd name="connsiteY3" fmla="*/ 3194377 h 3194377"/>
                <a:gd name="connsiteX4" fmla="*/ 2405007 w 3041183"/>
                <a:gd name="connsiteY4" fmla="*/ 2949212 h 3194377"/>
                <a:gd name="connsiteX5" fmla="*/ 2961599 w 3041183"/>
                <a:gd name="connsiteY5" fmla="*/ 2134203 h 3194377"/>
                <a:gd name="connsiteX6" fmla="*/ 3041112 w 3041183"/>
                <a:gd name="connsiteY6" fmla="*/ 1677003 h 3194377"/>
                <a:gd name="connsiteX7" fmla="*/ 2947628 w 3041183"/>
                <a:gd name="connsiteY7" fmla="*/ 1078435 h 3194377"/>
                <a:gd name="connsiteX8" fmla="*/ 2686893 w 3041183"/>
                <a:gd name="connsiteY8" fmla="*/ 647160 h 3194377"/>
                <a:gd name="connsiteX9" fmla="*/ 2067077 w 3041183"/>
                <a:gd name="connsiteY9" fmla="*/ 153003 h 3194377"/>
                <a:gd name="connsiteX10" fmla="*/ 1629755 w 3041183"/>
                <a:gd name="connsiteY10" fmla="*/ 33733 h 3194377"/>
                <a:gd name="connsiteX11" fmla="*/ 1318329 w 3041183"/>
                <a:gd name="connsiteY11" fmla="*/ 7229 h 3194377"/>
                <a:gd name="connsiteX12" fmla="*/ 655721 w 3041183"/>
                <a:gd name="connsiteY12" fmla="*/ 146377 h 3194377"/>
                <a:gd name="connsiteX0" fmla="*/ 655720 w 3041182"/>
                <a:gd name="connsiteY0" fmla="*/ 146377 h 3162134"/>
                <a:gd name="connsiteX1" fmla="*/ 498 w 3041182"/>
                <a:gd name="connsiteY1" fmla="*/ 1451714 h 3162134"/>
                <a:gd name="connsiteX2" fmla="*/ 291284 w 3041182"/>
                <a:gd name="connsiteY2" fmla="*/ 2763680 h 3162134"/>
                <a:gd name="connsiteX3" fmla="*/ 1593121 w 3041182"/>
                <a:gd name="connsiteY3" fmla="*/ 3162134 h 3162134"/>
                <a:gd name="connsiteX4" fmla="*/ 2405006 w 3041182"/>
                <a:gd name="connsiteY4" fmla="*/ 2949212 h 3162134"/>
                <a:gd name="connsiteX5" fmla="*/ 2961598 w 3041182"/>
                <a:gd name="connsiteY5" fmla="*/ 2134203 h 3162134"/>
                <a:gd name="connsiteX6" fmla="*/ 3041111 w 3041182"/>
                <a:gd name="connsiteY6" fmla="*/ 1677003 h 3162134"/>
                <a:gd name="connsiteX7" fmla="*/ 2947627 w 3041182"/>
                <a:gd name="connsiteY7" fmla="*/ 1078435 h 3162134"/>
                <a:gd name="connsiteX8" fmla="*/ 2686892 w 3041182"/>
                <a:gd name="connsiteY8" fmla="*/ 647160 h 3162134"/>
                <a:gd name="connsiteX9" fmla="*/ 2067076 w 3041182"/>
                <a:gd name="connsiteY9" fmla="*/ 153003 h 3162134"/>
                <a:gd name="connsiteX10" fmla="*/ 1629754 w 3041182"/>
                <a:gd name="connsiteY10" fmla="*/ 33733 h 3162134"/>
                <a:gd name="connsiteX11" fmla="*/ 1318328 w 3041182"/>
                <a:gd name="connsiteY11" fmla="*/ 7229 h 3162134"/>
                <a:gd name="connsiteX12" fmla="*/ 655720 w 3041182"/>
                <a:gd name="connsiteY12" fmla="*/ 146377 h 3162134"/>
                <a:gd name="connsiteX0" fmla="*/ 655720 w 3041182"/>
                <a:gd name="connsiteY0" fmla="*/ 146377 h 3162134"/>
                <a:gd name="connsiteX1" fmla="*/ 498 w 3041182"/>
                <a:gd name="connsiteY1" fmla="*/ 1451714 h 3162134"/>
                <a:gd name="connsiteX2" fmla="*/ 291284 w 3041182"/>
                <a:gd name="connsiteY2" fmla="*/ 2763680 h 3162134"/>
                <a:gd name="connsiteX3" fmla="*/ 1593121 w 3041182"/>
                <a:gd name="connsiteY3" fmla="*/ 3162134 h 3162134"/>
                <a:gd name="connsiteX4" fmla="*/ 2405006 w 3041182"/>
                <a:gd name="connsiteY4" fmla="*/ 2949212 h 3162134"/>
                <a:gd name="connsiteX5" fmla="*/ 2961598 w 3041182"/>
                <a:gd name="connsiteY5" fmla="*/ 2134203 h 3162134"/>
                <a:gd name="connsiteX6" fmla="*/ 3041111 w 3041182"/>
                <a:gd name="connsiteY6" fmla="*/ 1677003 h 3162134"/>
                <a:gd name="connsiteX7" fmla="*/ 2947627 w 3041182"/>
                <a:gd name="connsiteY7" fmla="*/ 1078435 h 3162134"/>
                <a:gd name="connsiteX8" fmla="*/ 2686892 w 3041182"/>
                <a:gd name="connsiteY8" fmla="*/ 647160 h 3162134"/>
                <a:gd name="connsiteX9" fmla="*/ 2067076 w 3041182"/>
                <a:gd name="connsiteY9" fmla="*/ 153003 h 3162134"/>
                <a:gd name="connsiteX10" fmla="*/ 1629754 w 3041182"/>
                <a:gd name="connsiteY10" fmla="*/ 33733 h 3162134"/>
                <a:gd name="connsiteX11" fmla="*/ 1318328 w 3041182"/>
                <a:gd name="connsiteY11" fmla="*/ 7229 h 3162134"/>
                <a:gd name="connsiteX12" fmla="*/ 655720 w 3041182"/>
                <a:gd name="connsiteY12" fmla="*/ 146377 h 3162134"/>
                <a:gd name="connsiteX0" fmla="*/ 655720 w 3041182"/>
                <a:gd name="connsiteY0" fmla="*/ 146377 h 3162134"/>
                <a:gd name="connsiteX1" fmla="*/ 498 w 3041182"/>
                <a:gd name="connsiteY1" fmla="*/ 1451714 h 3162134"/>
                <a:gd name="connsiteX2" fmla="*/ 291284 w 3041182"/>
                <a:gd name="connsiteY2" fmla="*/ 2763680 h 3162134"/>
                <a:gd name="connsiteX3" fmla="*/ 1593121 w 3041182"/>
                <a:gd name="connsiteY3" fmla="*/ 3162134 h 3162134"/>
                <a:gd name="connsiteX4" fmla="*/ 2405006 w 3041182"/>
                <a:gd name="connsiteY4" fmla="*/ 2896817 h 3162134"/>
                <a:gd name="connsiteX5" fmla="*/ 2961598 w 3041182"/>
                <a:gd name="connsiteY5" fmla="*/ 2134203 h 3162134"/>
                <a:gd name="connsiteX6" fmla="*/ 3041111 w 3041182"/>
                <a:gd name="connsiteY6" fmla="*/ 1677003 h 3162134"/>
                <a:gd name="connsiteX7" fmla="*/ 2947627 w 3041182"/>
                <a:gd name="connsiteY7" fmla="*/ 1078435 h 3162134"/>
                <a:gd name="connsiteX8" fmla="*/ 2686892 w 3041182"/>
                <a:gd name="connsiteY8" fmla="*/ 647160 h 3162134"/>
                <a:gd name="connsiteX9" fmla="*/ 2067076 w 3041182"/>
                <a:gd name="connsiteY9" fmla="*/ 153003 h 3162134"/>
                <a:gd name="connsiteX10" fmla="*/ 1629754 w 3041182"/>
                <a:gd name="connsiteY10" fmla="*/ 33733 h 3162134"/>
                <a:gd name="connsiteX11" fmla="*/ 1318328 w 3041182"/>
                <a:gd name="connsiteY11" fmla="*/ 7229 h 3162134"/>
                <a:gd name="connsiteX12" fmla="*/ 655720 w 3041182"/>
                <a:gd name="connsiteY12" fmla="*/ 146377 h 3162134"/>
                <a:gd name="connsiteX0" fmla="*/ 655720 w 3041182"/>
                <a:gd name="connsiteY0" fmla="*/ 146377 h 3109741"/>
                <a:gd name="connsiteX1" fmla="*/ 498 w 3041182"/>
                <a:gd name="connsiteY1" fmla="*/ 1451714 h 3109741"/>
                <a:gd name="connsiteX2" fmla="*/ 291284 w 3041182"/>
                <a:gd name="connsiteY2" fmla="*/ 2763680 h 3109741"/>
                <a:gd name="connsiteX3" fmla="*/ 1518287 w 3041182"/>
                <a:gd name="connsiteY3" fmla="*/ 3109741 h 3109741"/>
                <a:gd name="connsiteX4" fmla="*/ 2405006 w 3041182"/>
                <a:gd name="connsiteY4" fmla="*/ 2896817 h 3109741"/>
                <a:gd name="connsiteX5" fmla="*/ 2961598 w 3041182"/>
                <a:gd name="connsiteY5" fmla="*/ 2134203 h 3109741"/>
                <a:gd name="connsiteX6" fmla="*/ 3041111 w 3041182"/>
                <a:gd name="connsiteY6" fmla="*/ 1677003 h 3109741"/>
                <a:gd name="connsiteX7" fmla="*/ 2947627 w 3041182"/>
                <a:gd name="connsiteY7" fmla="*/ 1078435 h 3109741"/>
                <a:gd name="connsiteX8" fmla="*/ 2686892 w 3041182"/>
                <a:gd name="connsiteY8" fmla="*/ 647160 h 3109741"/>
                <a:gd name="connsiteX9" fmla="*/ 2067076 w 3041182"/>
                <a:gd name="connsiteY9" fmla="*/ 153003 h 3109741"/>
                <a:gd name="connsiteX10" fmla="*/ 1629754 w 3041182"/>
                <a:gd name="connsiteY10" fmla="*/ 33733 h 3109741"/>
                <a:gd name="connsiteX11" fmla="*/ 1318328 w 3041182"/>
                <a:gd name="connsiteY11" fmla="*/ 7229 h 3109741"/>
                <a:gd name="connsiteX12" fmla="*/ 655720 w 3041182"/>
                <a:gd name="connsiteY12" fmla="*/ 146377 h 3109741"/>
                <a:gd name="connsiteX0" fmla="*/ 683078 w 3068540"/>
                <a:gd name="connsiteY0" fmla="*/ 146377 h 3109741"/>
                <a:gd name="connsiteX1" fmla="*/ 27856 w 3068540"/>
                <a:gd name="connsiteY1" fmla="*/ 1451714 h 3109741"/>
                <a:gd name="connsiteX2" fmla="*/ 265470 w 3068540"/>
                <a:gd name="connsiteY2" fmla="*/ 2550075 h 3109741"/>
                <a:gd name="connsiteX3" fmla="*/ 1545645 w 3068540"/>
                <a:gd name="connsiteY3" fmla="*/ 3109741 h 3109741"/>
                <a:gd name="connsiteX4" fmla="*/ 2432364 w 3068540"/>
                <a:gd name="connsiteY4" fmla="*/ 2896817 h 3109741"/>
                <a:gd name="connsiteX5" fmla="*/ 2988956 w 3068540"/>
                <a:gd name="connsiteY5" fmla="*/ 2134203 h 3109741"/>
                <a:gd name="connsiteX6" fmla="*/ 3068469 w 3068540"/>
                <a:gd name="connsiteY6" fmla="*/ 1677003 h 3109741"/>
                <a:gd name="connsiteX7" fmla="*/ 2974985 w 3068540"/>
                <a:gd name="connsiteY7" fmla="*/ 1078435 h 3109741"/>
                <a:gd name="connsiteX8" fmla="*/ 2714250 w 3068540"/>
                <a:gd name="connsiteY8" fmla="*/ 647160 h 3109741"/>
                <a:gd name="connsiteX9" fmla="*/ 2094434 w 3068540"/>
                <a:gd name="connsiteY9" fmla="*/ 153003 h 3109741"/>
                <a:gd name="connsiteX10" fmla="*/ 1657112 w 3068540"/>
                <a:gd name="connsiteY10" fmla="*/ 33733 h 3109741"/>
                <a:gd name="connsiteX11" fmla="*/ 1345686 w 3068540"/>
                <a:gd name="connsiteY11" fmla="*/ 7229 h 3109741"/>
                <a:gd name="connsiteX12" fmla="*/ 683078 w 3068540"/>
                <a:gd name="connsiteY12" fmla="*/ 146377 h 3109741"/>
                <a:gd name="connsiteX0" fmla="*/ 683078 w 3068540"/>
                <a:gd name="connsiteY0" fmla="*/ 146377 h 3112185"/>
                <a:gd name="connsiteX1" fmla="*/ 27856 w 3068540"/>
                <a:gd name="connsiteY1" fmla="*/ 1451714 h 3112185"/>
                <a:gd name="connsiteX2" fmla="*/ 265470 w 3068540"/>
                <a:gd name="connsiteY2" fmla="*/ 2550075 h 3112185"/>
                <a:gd name="connsiteX3" fmla="*/ 1545645 w 3068540"/>
                <a:gd name="connsiteY3" fmla="*/ 3109741 h 3112185"/>
                <a:gd name="connsiteX4" fmla="*/ 2432364 w 3068540"/>
                <a:gd name="connsiteY4" fmla="*/ 2896817 h 3112185"/>
                <a:gd name="connsiteX5" fmla="*/ 2988956 w 3068540"/>
                <a:gd name="connsiteY5" fmla="*/ 2134203 h 3112185"/>
                <a:gd name="connsiteX6" fmla="*/ 3068469 w 3068540"/>
                <a:gd name="connsiteY6" fmla="*/ 1677003 h 3112185"/>
                <a:gd name="connsiteX7" fmla="*/ 2974985 w 3068540"/>
                <a:gd name="connsiteY7" fmla="*/ 1078435 h 3112185"/>
                <a:gd name="connsiteX8" fmla="*/ 2714250 w 3068540"/>
                <a:gd name="connsiteY8" fmla="*/ 647160 h 3112185"/>
                <a:gd name="connsiteX9" fmla="*/ 2094434 w 3068540"/>
                <a:gd name="connsiteY9" fmla="*/ 153003 h 3112185"/>
                <a:gd name="connsiteX10" fmla="*/ 1657112 w 3068540"/>
                <a:gd name="connsiteY10" fmla="*/ 33733 h 3112185"/>
                <a:gd name="connsiteX11" fmla="*/ 1345686 w 3068540"/>
                <a:gd name="connsiteY11" fmla="*/ 7229 h 3112185"/>
                <a:gd name="connsiteX12" fmla="*/ 683078 w 3068540"/>
                <a:gd name="connsiteY12" fmla="*/ 146377 h 3112185"/>
                <a:gd name="connsiteX0" fmla="*/ 683078 w 3068540"/>
                <a:gd name="connsiteY0" fmla="*/ 146377 h 3112185"/>
                <a:gd name="connsiteX1" fmla="*/ 27856 w 3068540"/>
                <a:gd name="connsiteY1" fmla="*/ 1451714 h 3112185"/>
                <a:gd name="connsiteX2" fmla="*/ 265470 w 3068540"/>
                <a:gd name="connsiteY2" fmla="*/ 2550075 h 3112185"/>
                <a:gd name="connsiteX3" fmla="*/ 1545645 w 3068540"/>
                <a:gd name="connsiteY3" fmla="*/ 3109741 h 3112185"/>
                <a:gd name="connsiteX4" fmla="*/ 2432364 w 3068540"/>
                <a:gd name="connsiteY4" fmla="*/ 2896817 h 3112185"/>
                <a:gd name="connsiteX5" fmla="*/ 2988956 w 3068540"/>
                <a:gd name="connsiteY5" fmla="*/ 2134203 h 3112185"/>
                <a:gd name="connsiteX6" fmla="*/ 3068469 w 3068540"/>
                <a:gd name="connsiteY6" fmla="*/ 1677003 h 3112185"/>
                <a:gd name="connsiteX7" fmla="*/ 2974985 w 3068540"/>
                <a:gd name="connsiteY7" fmla="*/ 1078435 h 3112185"/>
                <a:gd name="connsiteX8" fmla="*/ 2714250 w 3068540"/>
                <a:gd name="connsiteY8" fmla="*/ 647160 h 3112185"/>
                <a:gd name="connsiteX9" fmla="*/ 2094434 w 3068540"/>
                <a:gd name="connsiteY9" fmla="*/ 153003 h 3112185"/>
                <a:gd name="connsiteX10" fmla="*/ 1657112 w 3068540"/>
                <a:gd name="connsiteY10" fmla="*/ 33733 h 3112185"/>
                <a:gd name="connsiteX11" fmla="*/ 1345686 w 3068540"/>
                <a:gd name="connsiteY11" fmla="*/ 7229 h 3112185"/>
                <a:gd name="connsiteX12" fmla="*/ 683078 w 3068540"/>
                <a:gd name="connsiteY12" fmla="*/ 146377 h 3112185"/>
                <a:gd name="connsiteX0" fmla="*/ 683078 w 3068540"/>
                <a:gd name="connsiteY0" fmla="*/ 143148 h 3108956"/>
                <a:gd name="connsiteX1" fmla="*/ 27856 w 3068540"/>
                <a:gd name="connsiteY1" fmla="*/ 1448485 h 3108956"/>
                <a:gd name="connsiteX2" fmla="*/ 265470 w 3068540"/>
                <a:gd name="connsiteY2" fmla="*/ 2546846 h 3108956"/>
                <a:gd name="connsiteX3" fmla="*/ 1545645 w 3068540"/>
                <a:gd name="connsiteY3" fmla="*/ 3106512 h 3108956"/>
                <a:gd name="connsiteX4" fmla="*/ 2432364 w 3068540"/>
                <a:gd name="connsiteY4" fmla="*/ 2893588 h 3108956"/>
                <a:gd name="connsiteX5" fmla="*/ 2988956 w 3068540"/>
                <a:gd name="connsiteY5" fmla="*/ 2130974 h 3108956"/>
                <a:gd name="connsiteX6" fmla="*/ 3068469 w 3068540"/>
                <a:gd name="connsiteY6" fmla="*/ 1673774 h 3108956"/>
                <a:gd name="connsiteX7" fmla="*/ 2974985 w 3068540"/>
                <a:gd name="connsiteY7" fmla="*/ 1075206 h 3108956"/>
                <a:gd name="connsiteX8" fmla="*/ 2714250 w 3068540"/>
                <a:gd name="connsiteY8" fmla="*/ 643931 h 3108956"/>
                <a:gd name="connsiteX9" fmla="*/ 2094434 w 3068540"/>
                <a:gd name="connsiteY9" fmla="*/ 149774 h 3108956"/>
                <a:gd name="connsiteX10" fmla="*/ 1345686 w 3068540"/>
                <a:gd name="connsiteY10" fmla="*/ 4000 h 3108956"/>
                <a:gd name="connsiteX11" fmla="*/ 683078 w 3068540"/>
                <a:gd name="connsiteY11" fmla="*/ 143148 h 3108956"/>
                <a:gd name="connsiteX0" fmla="*/ 683078 w 3082038"/>
                <a:gd name="connsiteY0" fmla="*/ 143148 h 3108956"/>
                <a:gd name="connsiteX1" fmla="*/ 27856 w 3082038"/>
                <a:gd name="connsiteY1" fmla="*/ 1448485 h 3108956"/>
                <a:gd name="connsiteX2" fmla="*/ 265470 w 3082038"/>
                <a:gd name="connsiteY2" fmla="*/ 2546846 h 3108956"/>
                <a:gd name="connsiteX3" fmla="*/ 1545645 w 3082038"/>
                <a:gd name="connsiteY3" fmla="*/ 3106512 h 3108956"/>
                <a:gd name="connsiteX4" fmla="*/ 2432364 w 3082038"/>
                <a:gd name="connsiteY4" fmla="*/ 2893588 h 3108956"/>
                <a:gd name="connsiteX5" fmla="*/ 2988956 w 3082038"/>
                <a:gd name="connsiteY5" fmla="*/ 2130974 h 3108956"/>
                <a:gd name="connsiteX6" fmla="*/ 3068469 w 3082038"/>
                <a:gd name="connsiteY6" fmla="*/ 1673774 h 3108956"/>
                <a:gd name="connsiteX7" fmla="*/ 2974985 w 3082038"/>
                <a:gd name="connsiteY7" fmla="*/ 1075206 h 3108956"/>
                <a:gd name="connsiteX8" fmla="*/ 2094434 w 3082038"/>
                <a:gd name="connsiteY8" fmla="*/ 149774 h 3108956"/>
                <a:gd name="connsiteX9" fmla="*/ 1345686 w 3082038"/>
                <a:gd name="connsiteY9" fmla="*/ 4000 h 3108956"/>
                <a:gd name="connsiteX10" fmla="*/ 683078 w 3082038"/>
                <a:gd name="connsiteY10" fmla="*/ 143148 h 3108956"/>
                <a:gd name="connsiteX0" fmla="*/ 683078 w 3082038"/>
                <a:gd name="connsiteY0" fmla="*/ 137480 h 3103288"/>
                <a:gd name="connsiteX1" fmla="*/ 27856 w 3082038"/>
                <a:gd name="connsiteY1" fmla="*/ 1442817 h 3103288"/>
                <a:gd name="connsiteX2" fmla="*/ 265470 w 3082038"/>
                <a:gd name="connsiteY2" fmla="*/ 2541178 h 3103288"/>
                <a:gd name="connsiteX3" fmla="*/ 1545645 w 3082038"/>
                <a:gd name="connsiteY3" fmla="*/ 3100844 h 3103288"/>
                <a:gd name="connsiteX4" fmla="*/ 2432364 w 3082038"/>
                <a:gd name="connsiteY4" fmla="*/ 2887920 h 3103288"/>
                <a:gd name="connsiteX5" fmla="*/ 2988956 w 3082038"/>
                <a:gd name="connsiteY5" fmla="*/ 2125306 h 3103288"/>
                <a:gd name="connsiteX6" fmla="*/ 3068469 w 3082038"/>
                <a:gd name="connsiteY6" fmla="*/ 1668106 h 3103288"/>
                <a:gd name="connsiteX7" fmla="*/ 2974985 w 3082038"/>
                <a:gd name="connsiteY7" fmla="*/ 1069538 h 3103288"/>
                <a:gd name="connsiteX8" fmla="*/ 2094434 w 3082038"/>
                <a:gd name="connsiteY8" fmla="*/ 144106 h 3103288"/>
                <a:gd name="connsiteX9" fmla="*/ 683078 w 3082038"/>
                <a:gd name="connsiteY9" fmla="*/ 137480 h 3103288"/>
                <a:gd name="connsiteX0" fmla="*/ 683078 w 3082038"/>
                <a:gd name="connsiteY0" fmla="*/ 137480 h 3103288"/>
                <a:gd name="connsiteX1" fmla="*/ 27856 w 3082038"/>
                <a:gd name="connsiteY1" fmla="*/ 1442817 h 3103288"/>
                <a:gd name="connsiteX2" fmla="*/ 265470 w 3082038"/>
                <a:gd name="connsiteY2" fmla="*/ 2541178 h 3103288"/>
                <a:gd name="connsiteX3" fmla="*/ 1545645 w 3082038"/>
                <a:gd name="connsiteY3" fmla="*/ 3100844 h 3103288"/>
                <a:gd name="connsiteX4" fmla="*/ 2432364 w 3082038"/>
                <a:gd name="connsiteY4" fmla="*/ 2887920 h 3103288"/>
                <a:gd name="connsiteX5" fmla="*/ 3068469 w 3082038"/>
                <a:gd name="connsiteY5" fmla="*/ 1668106 h 3103288"/>
                <a:gd name="connsiteX6" fmla="*/ 2974985 w 3082038"/>
                <a:gd name="connsiteY6" fmla="*/ 1069538 h 3103288"/>
                <a:gd name="connsiteX7" fmla="*/ 2094434 w 3082038"/>
                <a:gd name="connsiteY7" fmla="*/ 144106 h 3103288"/>
                <a:gd name="connsiteX8" fmla="*/ 683078 w 3082038"/>
                <a:gd name="connsiteY8" fmla="*/ 137480 h 3103288"/>
                <a:gd name="connsiteX0" fmla="*/ 683078 w 2980867"/>
                <a:gd name="connsiteY0" fmla="*/ 137480 h 3121480"/>
                <a:gd name="connsiteX1" fmla="*/ 27856 w 2980867"/>
                <a:gd name="connsiteY1" fmla="*/ 1442817 h 3121480"/>
                <a:gd name="connsiteX2" fmla="*/ 265470 w 2980867"/>
                <a:gd name="connsiteY2" fmla="*/ 2541178 h 3121480"/>
                <a:gd name="connsiteX3" fmla="*/ 1545645 w 2980867"/>
                <a:gd name="connsiteY3" fmla="*/ 3100844 h 3121480"/>
                <a:gd name="connsiteX4" fmla="*/ 2432364 w 2980867"/>
                <a:gd name="connsiteY4" fmla="*/ 2887920 h 3121480"/>
                <a:gd name="connsiteX5" fmla="*/ 2974985 w 2980867"/>
                <a:gd name="connsiteY5" fmla="*/ 1069538 h 3121480"/>
                <a:gd name="connsiteX6" fmla="*/ 2094434 w 2980867"/>
                <a:gd name="connsiteY6" fmla="*/ 144106 h 3121480"/>
                <a:gd name="connsiteX7" fmla="*/ 683078 w 2980867"/>
                <a:gd name="connsiteY7" fmla="*/ 137480 h 3121480"/>
                <a:gd name="connsiteX0" fmla="*/ 683078 w 2992555"/>
                <a:gd name="connsiteY0" fmla="*/ 137480 h 3103288"/>
                <a:gd name="connsiteX1" fmla="*/ 27856 w 2992555"/>
                <a:gd name="connsiteY1" fmla="*/ 1442817 h 3103288"/>
                <a:gd name="connsiteX2" fmla="*/ 265470 w 2992555"/>
                <a:gd name="connsiteY2" fmla="*/ 2541178 h 3103288"/>
                <a:gd name="connsiteX3" fmla="*/ 1545645 w 2992555"/>
                <a:gd name="connsiteY3" fmla="*/ 3100844 h 3103288"/>
                <a:gd name="connsiteX4" fmla="*/ 2593572 w 2992555"/>
                <a:gd name="connsiteY4" fmla="*/ 2617316 h 3103288"/>
                <a:gd name="connsiteX5" fmla="*/ 2974985 w 2992555"/>
                <a:gd name="connsiteY5" fmla="*/ 1069538 h 3103288"/>
                <a:gd name="connsiteX6" fmla="*/ 2094434 w 2992555"/>
                <a:gd name="connsiteY6" fmla="*/ 144106 h 3103288"/>
                <a:gd name="connsiteX7" fmla="*/ 683078 w 2992555"/>
                <a:gd name="connsiteY7" fmla="*/ 137480 h 3103288"/>
                <a:gd name="connsiteX0" fmla="*/ 663919 w 2973396"/>
                <a:gd name="connsiteY0" fmla="*/ 130849 h 3096776"/>
                <a:gd name="connsiteX1" fmla="*/ 31428 w 2973396"/>
                <a:gd name="connsiteY1" fmla="*/ 1337983 h 3096776"/>
                <a:gd name="connsiteX2" fmla="*/ 246311 w 2973396"/>
                <a:gd name="connsiteY2" fmla="*/ 2534547 h 3096776"/>
                <a:gd name="connsiteX3" fmla="*/ 1526486 w 2973396"/>
                <a:gd name="connsiteY3" fmla="*/ 3094213 h 3096776"/>
                <a:gd name="connsiteX4" fmla="*/ 2574413 w 2973396"/>
                <a:gd name="connsiteY4" fmla="*/ 2610685 h 3096776"/>
                <a:gd name="connsiteX5" fmla="*/ 2955826 w 2973396"/>
                <a:gd name="connsiteY5" fmla="*/ 1062907 h 3096776"/>
                <a:gd name="connsiteX6" fmla="*/ 2075275 w 2973396"/>
                <a:gd name="connsiteY6" fmla="*/ 137475 h 3096776"/>
                <a:gd name="connsiteX7" fmla="*/ 663919 w 2973396"/>
                <a:gd name="connsiteY7" fmla="*/ 130849 h 3096776"/>
                <a:gd name="connsiteX0" fmla="*/ 711207 w 3020684"/>
                <a:gd name="connsiteY0" fmla="*/ 130849 h 2750940"/>
                <a:gd name="connsiteX1" fmla="*/ 78716 w 3020684"/>
                <a:gd name="connsiteY1" fmla="*/ 1337983 h 2750940"/>
                <a:gd name="connsiteX2" fmla="*/ 293599 w 3020684"/>
                <a:gd name="connsiteY2" fmla="*/ 2534547 h 2750940"/>
                <a:gd name="connsiteX3" fmla="*/ 2621701 w 3020684"/>
                <a:gd name="connsiteY3" fmla="*/ 2610685 h 2750940"/>
                <a:gd name="connsiteX4" fmla="*/ 3003114 w 3020684"/>
                <a:gd name="connsiteY4" fmla="*/ 1062907 h 2750940"/>
                <a:gd name="connsiteX5" fmla="*/ 2122563 w 3020684"/>
                <a:gd name="connsiteY5" fmla="*/ 137475 h 2750940"/>
                <a:gd name="connsiteX6" fmla="*/ 711207 w 3020684"/>
                <a:gd name="connsiteY6" fmla="*/ 130849 h 2750940"/>
                <a:gd name="connsiteX0" fmla="*/ 529556 w 2839033"/>
                <a:gd name="connsiteY0" fmla="*/ 130849 h 2750940"/>
                <a:gd name="connsiteX1" fmla="*/ 111948 w 2839033"/>
                <a:gd name="connsiteY1" fmla="*/ 2534547 h 2750940"/>
                <a:gd name="connsiteX2" fmla="*/ 2440050 w 2839033"/>
                <a:gd name="connsiteY2" fmla="*/ 2610685 h 2750940"/>
                <a:gd name="connsiteX3" fmla="*/ 2821463 w 2839033"/>
                <a:gd name="connsiteY3" fmla="*/ 1062907 h 2750940"/>
                <a:gd name="connsiteX4" fmla="*/ 1940912 w 2839033"/>
                <a:gd name="connsiteY4" fmla="*/ 137475 h 2750940"/>
                <a:gd name="connsiteX5" fmla="*/ 529556 w 2839033"/>
                <a:gd name="connsiteY5" fmla="*/ 130849 h 2750940"/>
                <a:gd name="connsiteX0" fmla="*/ 274338 w 2973736"/>
                <a:gd name="connsiteY0" fmla="*/ 422384 h 2697767"/>
                <a:gd name="connsiteX1" fmla="*/ 246651 w 2973736"/>
                <a:gd name="connsiteY1" fmla="*/ 2436688 h 2697767"/>
                <a:gd name="connsiteX2" fmla="*/ 2574753 w 2973736"/>
                <a:gd name="connsiteY2" fmla="*/ 2512826 h 2697767"/>
                <a:gd name="connsiteX3" fmla="*/ 2956166 w 2973736"/>
                <a:gd name="connsiteY3" fmla="*/ 965048 h 2697767"/>
                <a:gd name="connsiteX4" fmla="*/ 2075615 w 2973736"/>
                <a:gd name="connsiteY4" fmla="*/ 39616 h 2697767"/>
                <a:gd name="connsiteX5" fmla="*/ 274338 w 2973736"/>
                <a:gd name="connsiteY5" fmla="*/ 422384 h 2697767"/>
                <a:gd name="connsiteX0" fmla="*/ 100018 w 2811870"/>
                <a:gd name="connsiteY0" fmla="*/ 446539 h 2755139"/>
                <a:gd name="connsiteX1" fmla="*/ 462726 w 2811870"/>
                <a:gd name="connsiteY1" fmla="*/ 2519633 h 2755139"/>
                <a:gd name="connsiteX2" fmla="*/ 2400433 w 2811870"/>
                <a:gd name="connsiteY2" fmla="*/ 2536981 h 2755139"/>
                <a:gd name="connsiteX3" fmla="*/ 2781846 w 2811870"/>
                <a:gd name="connsiteY3" fmla="*/ 989203 h 2755139"/>
                <a:gd name="connsiteX4" fmla="*/ 1901295 w 2811870"/>
                <a:gd name="connsiteY4" fmla="*/ 63771 h 2755139"/>
                <a:gd name="connsiteX5" fmla="*/ 100018 w 2811870"/>
                <a:gd name="connsiteY5" fmla="*/ 446539 h 2755139"/>
                <a:gd name="connsiteX0" fmla="*/ 91560 w 2784878"/>
                <a:gd name="connsiteY0" fmla="*/ 446539 h 2832031"/>
                <a:gd name="connsiteX1" fmla="*/ 454268 w 2784878"/>
                <a:gd name="connsiteY1" fmla="*/ 2519633 h 2832031"/>
                <a:gd name="connsiteX2" fmla="*/ 2087171 w 2784878"/>
                <a:gd name="connsiteY2" fmla="*/ 2666122 h 2832031"/>
                <a:gd name="connsiteX3" fmla="*/ 2773388 w 2784878"/>
                <a:gd name="connsiteY3" fmla="*/ 989203 h 2832031"/>
                <a:gd name="connsiteX4" fmla="*/ 1892837 w 2784878"/>
                <a:gd name="connsiteY4" fmla="*/ 63771 h 2832031"/>
                <a:gd name="connsiteX5" fmla="*/ 91560 w 2784878"/>
                <a:gd name="connsiteY5" fmla="*/ 446539 h 283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84878" h="2832031">
                  <a:moveTo>
                    <a:pt x="91560" y="446539"/>
                  </a:moveTo>
                  <a:cubicBezTo>
                    <a:pt x="-148201" y="855849"/>
                    <a:pt x="121666" y="2149703"/>
                    <a:pt x="454268" y="2519633"/>
                  </a:cubicBezTo>
                  <a:cubicBezTo>
                    <a:pt x="786870" y="2889563"/>
                    <a:pt x="1700651" y="2921194"/>
                    <a:pt x="2087171" y="2666122"/>
                  </a:cubicBezTo>
                  <a:cubicBezTo>
                    <a:pt x="2473691" y="2411050"/>
                    <a:pt x="2856578" y="1401405"/>
                    <a:pt x="2773388" y="989203"/>
                  </a:cubicBezTo>
                  <a:cubicBezTo>
                    <a:pt x="2690198" y="577001"/>
                    <a:pt x="2164387" y="242305"/>
                    <a:pt x="1892837" y="63771"/>
                  </a:cubicBezTo>
                  <a:cubicBezTo>
                    <a:pt x="1510852" y="-91572"/>
                    <a:pt x="331321" y="37229"/>
                    <a:pt x="91560" y="446539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DCB3265-6690-DE15-57A0-D46EAD5D5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40295">
              <a:off x="-115707" y="5352001"/>
              <a:ext cx="1075445" cy="459406"/>
            </a:xfrm>
            <a:custGeom>
              <a:avLst/>
              <a:gdLst>
                <a:gd name="connsiteX0" fmla="*/ 0 w 1075445"/>
                <a:gd name="connsiteY0" fmla="*/ 0 h 459406"/>
                <a:gd name="connsiteX1" fmla="*/ 125139 w 1075445"/>
                <a:gd name="connsiteY1" fmla="*/ 34070 h 459406"/>
                <a:gd name="connsiteX2" fmla="*/ 1075445 w 1075445"/>
                <a:gd name="connsiteY2" fmla="*/ 296789 h 459406"/>
                <a:gd name="connsiteX3" fmla="*/ 1040119 w 1075445"/>
                <a:gd name="connsiteY3" fmla="*/ 459252 h 459406"/>
                <a:gd name="connsiteX4" fmla="*/ 209223 w 1075445"/>
                <a:gd name="connsiteY4" fmla="*/ 342343 h 459406"/>
                <a:gd name="connsiteX5" fmla="*/ 123893 w 1075445"/>
                <a:gd name="connsiteY5" fmla="*/ 328364 h 45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445" h="459406">
                  <a:moveTo>
                    <a:pt x="0" y="0"/>
                  </a:moveTo>
                  <a:lnTo>
                    <a:pt x="125139" y="34070"/>
                  </a:lnTo>
                  <a:cubicBezTo>
                    <a:pt x="505458" y="136618"/>
                    <a:pt x="1044653" y="276605"/>
                    <a:pt x="1075445" y="296789"/>
                  </a:cubicBezTo>
                  <a:cubicBezTo>
                    <a:pt x="1071846" y="332177"/>
                    <a:pt x="1052634" y="464544"/>
                    <a:pt x="1040119" y="459252"/>
                  </a:cubicBezTo>
                  <a:cubicBezTo>
                    <a:pt x="1010602" y="460855"/>
                    <a:pt x="384281" y="402112"/>
                    <a:pt x="209223" y="342343"/>
                  </a:cubicBezTo>
                  <a:lnTo>
                    <a:pt x="123893" y="328364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50FBE3D-043E-DA22-353D-CC5A0EEC7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40295">
              <a:off x="-115707" y="5350720"/>
              <a:ext cx="1075445" cy="459406"/>
            </a:xfrm>
            <a:custGeom>
              <a:avLst/>
              <a:gdLst>
                <a:gd name="connsiteX0" fmla="*/ 0 w 1075445"/>
                <a:gd name="connsiteY0" fmla="*/ 0 h 459406"/>
                <a:gd name="connsiteX1" fmla="*/ 125139 w 1075445"/>
                <a:gd name="connsiteY1" fmla="*/ 34070 h 459406"/>
                <a:gd name="connsiteX2" fmla="*/ 1075445 w 1075445"/>
                <a:gd name="connsiteY2" fmla="*/ 296789 h 459406"/>
                <a:gd name="connsiteX3" fmla="*/ 1040119 w 1075445"/>
                <a:gd name="connsiteY3" fmla="*/ 459252 h 459406"/>
                <a:gd name="connsiteX4" fmla="*/ 209223 w 1075445"/>
                <a:gd name="connsiteY4" fmla="*/ 342343 h 459406"/>
                <a:gd name="connsiteX5" fmla="*/ 123893 w 1075445"/>
                <a:gd name="connsiteY5" fmla="*/ 328364 h 459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5445" h="459406">
                  <a:moveTo>
                    <a:pt x="0" y="0"/>
                  </a:moveTo>
                  <a:lnTo>
                    <a:pt x="125139" y="34070"/>
                  </a:lnTo>
                  <a:cubicBezTo>
                    <a:pt x="505458" y="136618"/>
                    <a:pt x="1044653" y="276605"/>
                    <a:pt x="1075445" y="296789"/>
                  </a:cubicBezTo>
                  <a:cubicBezTo>
                    <a:pt x="1071846" y="332177"/>
                    <a:pt x="1052634" y="464544"/>
                    <a:pt x="1040119" y="459252"/>
                  </a:cubicBezTo>
                  <a:cubicBezTo>
                    <a:pt x="1010602" y="460855"/>
                    <a:pt x="384281" y="402112"/>
                    <a:pt x="209223" y="342343"/>
                  </a:cubicBezTo>
                  <a:lnTo>
                    <a:pt x="123893" y="328364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46BE822-3E2C-8A7A-8BDC-049080C181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435277" flipH="1" flipV="1">
              <a:off x="926606" y="6033104"/>
              <a:ext cx="910640" cy="981469"/>
            </a:xfrm>
            <a:custGeom>
              <a:avLst/>
              <a:gdLst>
                <a:gd name="connsiteX0" fmla="*/ 0 w 910640"/>
                <a:gd name="connsiteY0" fmla="*/ 141849 h 981469"/>
                <a:gd name="connsiteX1" fmla="*/ 528917 w 910640"/>
                <a:gd name="connsiteY1" fmla="*/ 646629 h 981469"/>
                <a:gd name="connsiteX2" fmla="*/ 805510 w 910640"/>
                <a:gd name="connsiteY2" fmla="*/ 986 h 981469"/>
                <a:gd name="connsiteX3" fmla="*/ 895796 w 910640"/>
                <a:gd name="connsiteY3" fmla="*/ 403546 h 981469"/>
                <a:gd name="connsiteX4" fmla="*/ 910640 w 910640"/>
                <a:gd name="connsiteY4" fmla="*/ 516168 h 981469"/>
                <a:gd name="connsiteX5" fmla="*/ 427480 w 910640"/>
                <a:gd name="connsiteY5" fmla="*/ 981469 h 981469"/>
                <a:gd name="connsiteX6" fmla="*/ 346136 w 910640"/>
                <a:gd name="connsiteY6" fmla="*/ 971263 h 981469"/>
                <a:gd name="connsiteX7" fmla="*/ 271594 w 910640"/>
                <a:gd name="connsiteY7" fmla="*/ 941984 h 981469"/>
                <a:gd name="connsiteX8" fmla="*/ 109689 w 910640"/>
                <a:gd name="connsiteY8" fmla="*/ 652521 h 981469"/>
                <a:gd name="connsiteX9" fmla="*/ 0 w 910640"/>
                <a:gd name="connsiteY9" fmla="*/ 141849 h 9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0640" h="981469">
                  <a:moveTo>
                    <a:pt x="0" y="141849"/>
                  </a:moveTo>
                  <a:cubicBezTo>
                    <a:pt x="129897" y="117360"/>
                    <a:pt x="365447" y="465069"/>
                    <a:pt x="528917" y="646629"/>
                  </a:cubicBezTo>
                  <a:cubicBezTo>
                    <a:pt x="621115" y="431415"/>
                    <a:pt x="793780" y="-14848"/>
                    <a:pt x="805510" y="986"/>
                  </a:cubicBezTo>
                  <a:cubicBezTo>
                    <a:pt x="811749" y="-18180"/>
                    <a:pt x="877877" y="246482"/>
                    <a:pt x="895796" y="403546"/>
                  </a:cubicBezTo>
                  <a:lnTo>
                    <a:pt x="910640" y="516168"/>
                  </a:lnTo>
                  <a:lnTo>
                    <a:pt x="427480" y="981469"/>
                  </a:lnTo>
                  <a:lnTo>
                    <a:pt x="346136" y="971263"/>
                  </a:lnTo>
                  <a:cubicBezTo>
                    <a:pt x="317946" y="964813"/>
                    <a:pt x="292334" y="955366"/>
                    <a:pt x="271594" y="941984"/>
                  </a:cubicBezTo>
                  <a:cubicBezTo>
                    <a:pt x="188637" y="888458"/>
                    <a:pt x="125212" y="719108"/>
                    <a:pt x="109689" y="652521"/>
                  </a:cubicBezTo>
                  <a:cubicBezTo>
                    <a:pt x="79978" y="541726"/>
                    <a:pt x="23903" y="300243"/>
                    <a:pt x="0" y="141849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8315343-0191-368B-3F08-DD7E500DB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435277" flipH="1" flipV="1">
              <a:off x="926607" y="6033104"/>
              <a:ext cx="910640" cy="981469"/>
            </a:xfrm>
            <a:custGeom>
              <a:avLst/>
              <a:gdLst>
                <a:gd name="connsiteX0" fmla="*/ 0 w 910640"/>
                <a:gd name="connsiteY0" fmla="*/ 141849 h 981469"/>
                <a:gd name="connsiteX1" fmla="*/ 528918 w 910640"/>
                <a:gd name="connsiteY1" fmla="*/ 646629 h 981469"/>
                <a:gd name="connsiteX2" fmla="*/ 805509 w 910640"/>
                <a:gd name="connsiteY2" fmla="*/ 986 h 981469"/>
                <a:gd name="connsiteX3" fmla="*/ 895796 w 910640"/>
                <a:gd name="connsiteY3" fmla="*/ 403546 h 981469"/>
                <a:gd name="connsiteX4" fmla="*/ 910640 w 910640"/>
                <a:gd name="connsiteY4" fmla="*/ 516168 h 981469"/>
                <a:gd name="connsiteX5" fmla="*/ 427480 w 910640"/>
                <a:gd name="connsiteY5" fmla="*/ 981469 h 981469"/>
                <a:gd name="connsiteX6" fmla="*/ 346136 w 910640"/>
                <a:gd name="connsiteY6" fmla="*/ 971263 h 981469"/>
                <a:gd name="connsiteX7" fmla="*/ 271594 w 910640"/>
                <a:gd name="connsiteY7" fmla="*/ 941984 h 981469"/>
                <a:gd name="connsiteX8" fmla="*/ 109689 w 910640"/>
                <a:gd name="connsiteY8" fmla="*/ 652521 h 981469"/>
                <a:gd name="connsiteX9" fmla="*/ 0 w 910640"/>
                <a:gd name="connsiteY9" fmla="*/ 141849 h 9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0640" h="981469">
                  <a:moveTo>
                    <a:pt x="0" y="141849"/>
                  </a:moveTo>
                  <a:cubicBezTo>
                    <a:pt x="129897" y="117360"/>
                    <a:pt x="365447" y="465069"/>
                    <a:pt x="528918" y="646629"/>
                  </a:cubicBezTo>
                  <a:cubicBezTo>
                    <a:pt x="621115" y="431415"/>
                    <a:pt x="793780" y="-14848"/>
                    <a:pt x="805509" y="986"/>
                  </a:cubicBezTo>
                  <a:cubicBezTo>
                    <a:pt x="811749" y="-18180"/>
                    <a:pt x="877878" y="246482"/>
                    <a:pt x="895796" y="403546"/>
                  </a:cubicBezTo>
                  <a:lnTo>
                    <a:pt x="910640" y="516168"/>
                  </a:lnTo>
                  <a:lnTo>
                    <a:pt x="427480" y="981469"/>
                  </a:lnTo>
                  <a:lnTo>
                    <a:pt x="346136" y="971263"/>
                  </a:lnTo>
                  <a:cubicBezTo>
                    <a:pt x="317946" y="964813"/>
                    <a:pt x="292334" y="955366"/>
                    <a:pt x="271594" y="941984"/>
                  </a:cubicBezTo>
                  <a:cubicBezTo>
                    <a:pt x="188637" y="888458"/>
                    <a:pt x="125212" y="719108"/>
                    <a:pt x="109689" y="652521"/>
                  </a:cubicBezTo>
                  <a:cubicBezTo>
                    <a:pt x="79978" y="541726"/>
                    <a:pt x="23903" y="300243"/>
                    <a:pt x="0" y="141849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Robin, bird with a red chest, perched on some twigs">
            <a:extLst>
              <a:ext uri="{FF2B5EF4-FFF2-40B4-BE49-F238E27FC236}">
                <a16:creationId xmlns:a16="http://schemas.microsoft.com/office/drawing/2014/main" id="{5C79B562-DF8A-9F54-4883-7AEC8EB0D4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92" r="12045" b="-1"/>
          <a:stretch/>
        </p:blipFill>
        <p:spPr>
          <a:xfrm>
            <a:off x="4716326" y="10"/>
            <a:ext cx="747567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108D-919F-223D-2E58-E715491727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much was 1 le worth in</a:t>
            </a:r>
            <a:br>
              <a:rPr lang="en-US" dirty="0"/>
            </a:br>
            <a:r>
              <a:rPr lang="en-US" dirty="0"/>
              <a:t>1976</a:t>
            </a:r>
          </a:p>
        </p:txBody>
      </p:sp>
    </p:spTree>
    <p:extLst>
      <p:ext uri="{BB962C8B-B14F-4D97-AF65-F5344CB8AC3E}">
        <p14:creationId xmlns:p14="http://schemas.microsoft.com/office/powerpoint/2010/main" val="30591589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E7DAB-6B35-BE1D-D04C-3384AF9C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1 le</a:t>
            </a:r>
          </a:p>
        </p:txBody>
      </p:sp>
    </p:spTree>
    <p:extLst>
      <p:ext uri="{BB962C8B-B14F-4D97-AF65-F5344CB8AC3E}">
        <p14:creationId xmlns:p14="http://schemas.microsoft.com/office/powerpoint/2010/main" val="383708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77FE0-CF44-C8D2-D3EF-1C66D767A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65473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the least common answer</a:t>
            </a:r>
            <a:br>
              <a:rPr lang="en-US" dirty="0"/>
            </a:br>
            <a:r>
              <a:rPr lang="en-US" dirty="0"/>
              <a:t>to the question pick a number</a:t>
            </a:r>
            <a:br>
              <a:rPr lang="en-US" dirty="0"/>
            </a:br>
            <a:r>
              <a:rPr lang="en-US" dirty="0"/>
              <a:t>randomly between 1-10</a:t>
            </a:r>
          </a:p>
        </p:txBody>
      </p:sp>
    </p:spTree>
    <p:extLst>
      <p:ext uri="{BB962C8B-B14F-4D97-AF65-F5344CB8AC3E}">
        <p14:creationId xmlns:p14="http://schemas.microsoft.com/office/powerpoint/2010/main" val="3223826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olls of beach towels">
            <a:extLst>
              <a:ext uri="{FF2B5EF4-FFF2-40B4-BE49-F238E27FC236}">
                <a16:creationId xmlns:a16="http://schemas.microsoft.com/office/drawing/2014/main" id="{0EA2208E-1A00-95C6-4B5B-C7FF608EF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783" b="109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A5A1CA-1A77-0CDD-6680-49716121E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35219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1C60-BB91-F247-54FD-67F296EC8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013055"/>
          </a:xfrm>
        </p:spPr>
        <p:txBody>
          <a:bodyPr>
            <a:normAutofit fontScale="90000"/>
          </a:bodyPr>
          <a:lstStyle/>
          <a:p>
            <a:r>
              <a:rPr lang="en-US" dirty="0"/>
              <a:t>True or False (explain your answer)</a:t>
            </a:r>
            <a:br>
              <a:rPr lang="en-US" dirty="0"/>
            </a:br>
            <a:r>
              <a:rPr lang="en-US" dirty="0"/>
              <a:t>there is a hole located in your heart</a:t>
            </a:r>
            <a:br>
              <a:rPr lang="en-US" dirty="0"/>
            </a:br>
            <a:r>
              <a:rPr lang="en-US" dirty="0"/>
              <a:t>that you couldn't live without.</a:t>
            </a:r>
          </a:p>
        </p:txBody>
      </p:sp>
    </p:spTree>
    <p:extLst>
      <p:ext uri="{BB962C8B-B14F-4D97-AF65-F5344CB8AC3E}">
        <p14:creationId xmlns:p14="http://schemas.microsoft.com/office/powerpoint/2010/main" val="2448212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se up view of platelets in the blood">
            <a:extLst>
              <a:ext uri="{FF2B5EF4-FFF2-40B4-BE49-F238E27FC236}">
                <a16:creationId xmlns:a16="http://schemas.microsoft.com/office/drawing/2014/main" id="{F48A9D3B-BB9F-6CC2-E6B9-BB31AA32DF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040AB7-32F0-EB61-51AC-6C9E18639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Blood vessels and such</a:t>
            </a:r>
          </a:p>
        </p:txBody>
      </p:sp>
    </p:spTree>
    <p:extLst>
      <p:ext uri="{BB962C8B-B14F-4D97-AF65-F5344CB8AC3E}">
        <p14:creationId xmlns:p14="http://schemas.microsoft.com/office/powerpoint/2010/main" val="212895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344F3-B589-2284-C1BB-2B46DA3073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505055"/>
          </a:xfrm>
        </p:spPr>
        <p:txBody>
          <a:bodyPr/>
          <a:lstStyle/>
          <a:p>
            <a:r>
              <a:rPr lang="en-US" dirty="0"/>
              <a:t>What is the laziest organ in the human body</a:t>
            </a:r>
          </a:p>
        </p:txBody>
      </p:sp>
    </p:spTree>
    <p:extLst>
      <p:ext uri="{BB962C8B-B14F-4D97-AF65-F5344CB8AC3E}">
        <p14:creationId xmlns:p14="http://schemas.microsoft.com/office/powerpoint/2010/main" val="2864658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rtoon of a blue creature&#10;&#10;Description automatically generated">
            <a:extLst>
              <a:ext uri="{FF2B5EF4-FFF2-40B4-BE49-F238E27FC236}">
                <a16:creationId xmlns:a16="http://schemas.microsoft.com/office/drawing/2014/main" id="{107198BE-6F56-90E6-CBBD-B801A1371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604" y="1418368"/>
            <a:ext cx="4524375" cy="4524375"/>
          </a:xfrm>
          <a:prstGeom prst="rect">
            <a:avLst/>
          </a:prstGeom>
        </p:spPr>
      </p:pic>
      <p:pic>
        <p:nvPicPr>
          <p:cNvPr id="5" name="Picture 4" descr="A white table with legs&#10;&#10;Description automatically generated">
            <a:extLst>
              <a:ext uri="{FF2B5EF4-FFF2-40B4-BE49-F238E27FC236}">
                <a16:creationId xmlns:a16="http://schemas.microsoft.com/office/drawing/2014/main" id="{A439A0FA-A33F-AC9A-4A6D-A416A6EA8C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462" y="2337470"/>
            <a:ext cx="12211941" cy="4410460"/>
          </a:xfrm>
          <a:prstGeom prst="rect">
            <a:avLst/>
          </a:prstGeom>
        </p:spPr>
      </p:pic>
      <p:pic>
        <p:nvPicPr>
          <p:cNvPr id="8" name="Picture 36">
            <a:extLst>
              <a:ext uri="{FF2B5EF4-FFF2-40B4-BE49-F238E27FC236}">
                <a16:creationId xmlns:a16="http://schemas.microsoft.com/office/drawing/2014/main" id="{8870CA1D-DF47-6C8C-7603-E77A4D9ED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27" y="4494976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6">
            <a:extLst>
              <a:ext uri="{FF2B5EF4-FFF2-40B4-BE49-F238E27FC236}">
                <a16:creationId xmlns:a16="http://schemas.microsoft.com/office/drawing/2014/main" id="{54FA921D-4C3D-F6BC-F52D-E6A915199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729" y="4919996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2">
            <a:extLst>
              <a:ext uri="{FF2B5EF4-FFF2-40B4-BE49-F238E27FC236}">
                <a16:creationId xmlns:a16="http://schemas.microsoft.com/office/drawing/2014/main" id="{C9A278ED-4502-2595-EBAE-554C70F9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773" y="4379161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08D9F-70C7-A556-237A-B9479FA70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272" y="4619925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30">
            <a:extLst>
              <a:ext uri="{FF2B5EF4-FFF2-40B4-BE49-F238E27FC236}">
                <a16:creationId xmlns:a16="http://schemas.microsoft.com/office/drawing/2014/main" id="{5B172256-B57E-8D78-F171-2053C727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0021" y="4311644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6">
            <a:extLst>
              <a:ext uri="{FF2B5EF4-FFF2-40B4-BE49-F238E27FC236}">
                <a16:creationId xmlns:a16="http://schemas.microsoft.com/office/drawing/2014/main" id="{D8B4721F-5211-FE0E-0901-E275AF5FF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518" y="4443166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>
            <a:extLst>
              <a:ext uri="{FF2B5EF4-FFF2-40B4-BE49-F238E27FC236}">
                <a16:creationId xmlns:a16="http://schemas.microsoft.com/office/drawing/2014/main" id="{B7760A8A-9B19-1850-B416-18E359E2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953" y="4163089"/>
            <a:ext cx="452996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2">
            <a:extLst>
              <a:ext uri="{FF2B5EF4-FFF2-40B4-BE49-F238E27FC236}">
                <a16:creationId xmlns:a16="http://schemas.microsoft.com/office/drawing/2014/main" id="{EB67CFEC-630F-3297-72F5-27BD8F40F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176" y="4872056"/>
            <a:ext cx="450572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6">
            <a:extLst>
              <a:ext uri="{FF2B5EF4-FFF2-40B4-BE49-F238E27FC236}">
                <a16:creationId xmlns:a16="http://schemas.microsoft.com/office/drawing/2014/main" id="{5B040139-D2AB-B222-4692-777467246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727" y="4647376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6">
            <a:extLst>
              <a:ext uri="{FF2B5EF4-FFF2-40B4-BE49-F238E27FC236}">
                <a16:creationId xmlns:a16="http://schemas.microsoft.com/office/drawing/2014/main" id="{3CD81B75-7CFF-5B79-5CA6-9CA15ED6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639" y="4494976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2">
            <a:extLst>
              <a:ext uri="{FF2B5EF4-FFF2-40B4-BE49-F238E27FC236}">
                <a16:creationId xmlns:a16="http://schemas.microsoft.com/office/drawing/2014/main" id="{0EC634B3-6CD5-095F-57D4-31BFDDF46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576" y="5024456"/>
            <a:ext cx="450572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2">
            <a:extLst>
              <a:ext uri="{FF2B5EF4-FFF2-40B4-BE49-F238E27FC236}">
                <a16:creationId xmlns:a16="http://schemas.microsoft.com/office/drawing/2014/main" id="{DAD32999-03A7-B9C8-A12F-410229E1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118" y="4875063"/>
            <a:ext cx="450572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2">
            <a:extLst>
              <a:ext uri="{FF2B5EF4-FFF2-40B4-BE49-F238E27FC236}">
                <a16:creationId xmlns:a16="http://schemas.microsoft.com/office/drawing/2014/main" id="{3C002ECA-6706-5A2D-BE1A-5401E6FE4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4173" y="4531561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2">
            <a:extLst>
              <a:ext uri="{FF2B5EF4-FFF2-40B4-BE49-F238E27FC236}">
                <a16:creationId xmlns:a16="http://schemas.microsoft.com/office/drawing/2014/main" id="{E40CC1BC-03E9-1E96-DE66-6F85BCCA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118" y="4670734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30">
            <a:extLst>
              <a:ext uri="{FF2B5EF4-FFF2-40B4-BE49-F238E27FC236}">
                <a16:creationId xmlns:a16="http://schemas.microsoft.com/office/drawing/2014/main" id="{BBA7F4F2-0821-E224-AB2A-F592F2E6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421" y="4464044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30">
            <a:extLst>
              <a:ext uri="{FF2B5EF4-FFF2-40B4-BE49-F238E27FC236}">
                <a16:creationId xmlns:a16="http://schemas.microsoft.com/office/drawing/2014/main" id="{806607C1-E2E0-1F9F-1B9D-7579D02C7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311" y="4232221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5C5073B-C41F-41B4-EEC1-6F40F4E9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672" y="4772325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801B9B-C7B7-5615-586F-D9F4EC1D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346" y="4788894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6">
            <a:extLst>
              <a:ext uri="{FF2B5EF4-FFF2-40B4-BE49-F238E27FC236}">
                <a16:creationId xmlns:a16="http://schemas.microsoft.com/office/drawing/2014/main" id="{2760B73D-0BEB-0CE9-F156-CF67E62E8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18" y="4595566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6">
            <a:extLst>
              <a:ext uri="{FF2B5EF4-FFF2-40B4-BE49-F238E27FC236}">
                <a16:creationId xmlns:a16="http://schemas.microsoft.com/office/drawing/2014/main" id="{C7542DC4-A449-1174-8561-58F5A2F2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122" y="4778898"/>
            <a:ext cx="451784" cy="3357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6A9E1DC-8B84-0FFB-1EFD-62073D08F598}"/>
              </a:ext>
            </a:extLst>
          </p:cNvPr>
          <p:cNvSpPr txBox="1"/>
          <p:nvPr/>
        </p:nvSpPr>
        <p:spPr>
          <a:xfrm>
            <a:off x="3017523" y="4379161"/>
            <a:ext cx="12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1000 points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AE2ECF-A2AD-6D25-F0EB-D407E2952D74}"/>
              </a:ext>
            </a:extLst>
          </p:cNvPr>
          <p:cNvSpPr txBox="1"/>
          <p:nvPr/>
        </p:nvSpPr>
        <p:spPr>
          <a:xfrm>
            <a:off x="2846497" y="511567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10$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4DE2B9-B8F0-ECA7-07B5-D39595DD7160}"/>
              </a:ext>
            </a:extLst>
          </p:cNvPr>
          <p:cNvSpPr txBox="1"/>
          <p:nvPr/>
        </p:nvSpPr>
        <p:spPr>
          <a:xfrm>
            <a:off x="1373956" y="487205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5$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602B09-74D9-E04D-1CC3-3AFCBAA01E75}"/>
              </a:ext>
            </a:extLst>
          </p:cNvPr>
          <p:cNvSpPr txBox="1"/>
          <p:nvPr/>
        </p:nvSpPr>
        <p:spPr>
          <a:xfrm>
            <a:off x="4354606" y="461879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10$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694AEC-659B-BB8C-D29E-359844785A6D}"/>
              </a:ext>
            </a:extLst>
          </p:cNvPr>
          <p:cNvSpPr txBox="1"/>
          <p:nvPr/>
        </p:nvSpPr>
        <p:spPr>
          <a:xfrm>
            <a:off x="10189389" y="407642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3$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8C63B7-745A-BA93-2213-B077DD8AFC3D}"/>
              </a:ext>
            </a:extLst>
          </p:cNvPr>
          <p:cNvSpPr txBox="1"/>
          <p:nvPr/>
        </p:nvSpPr>
        <p:spPr>
          <a:xfrm>
            <a:off x="5606307" y="467938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7$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5682C6-98E0-296F-6B29-C2D724324F2F}"/>
              </a:ext>
            </a:extLst>
          </p:cNvPr>
          <p:cNvSpPr txBox="1"/>
          <p:nvPr/>
        </p:nvSpPr>
        <p:spPr>
          <a:xfrm>
            <a:off x="8872432" y="430659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???$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2788CB-B69C-E872-FF62-649E84756D81}"/>
              </a:ext>
            </a:extLst>
          </p:cNvPr>
          <p:cNvSpPr txBox="1"/>
          <p:nvPr/>
        </p:nvSpPr>
        <p:spPr>
          <a:xfrm>
            <a:off x="7477541" y="497279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5$</a:t>
            </a:r>
          </a:p>
        </p:txBody>
      </p:sp>
    </p:spTree>
    <p:extLst>
      <p:ext uri="{BB962C8B-B14F-4D97-AF65-F5344CB8AC3E}">
        <p14:creationId xmlns:p14="http://schemas.microsoft.com/office/powerpoint/2010/main" val="3330883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uter Generated Lights">
            <a:extLst>
              <a:ext uri="{FF2B5EF4-FFF2-40B4-BE49-F238E27FC236}">
                <a16:creationId xmlns:a16="http://schemas.microsoft.com/office/drawing/2014/main" id="{807DF538-31F4-108B-7605-018916F45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59" b="1632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8B73D-6F14-3B75-31DB-13C969B20AFE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Brain</a:t>
            </a:r>
          </a:p>
        </p:txBody>
      </p:sp>
    </p:spTree>
    <p:extLst>
      <p:ext uri="{BB962C8B-B14F-4D97-AF65-F5344CB8AC3E}">
        <p14:creationId xmlns:p14="http://schemas.microsoft.com/office/powerpoint/2010/main" val="42121371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F5CA-6DF8-A962-740E-798D0CF5B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 House?</a:t>
            </a:r>
          </a:p>
        </p:txBody>
      </p:sp>
    </p:spTree>
    <p:extLst>
      <p:ext uri="{BB962C8B-B14F-4D97-AF65-F5344CB8AC3E}">
        <p14:creationId xmlns:p14="http://schemas.microsoft.com/office/powerpoint/2010/main" val="4312943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ross-section of a plant stem under a microscope">
            <a:extLst>
              <a:ext uri="{FF2B5EF4-FFF2-40B4-BE49-F238E27FC236}">
                <a16:creationId xmlns:a16="http://schemas.microsoft.com/office/drawing/2014/main" id="{A3F189D8-67DE-BBA9-5AA8-74E8D316DF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778" b="1295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A349F9-6214-FD81-0FCB-25FE7AB04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Mitochondria</a:t>
            </a:r>
          </a:p>
        </p:txBody>
      </p:sp>
    </p:spTree>
    <p:extLst>
      <p:ext uri="{BB962C8B-B14F-4D97-AF65-F5344CB8AC3E}">
        <p14:creationId xmlns:p14="http://schemas.microsoft.com/office/powerpoint/2010/main" val="924285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4920-1A34-4038-2770-46B0BBDEF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800015"/>
          </a:xfrm>
        </p:spPr>
        <p:txBody>
          <a:bodyPr>
            <a:normAutofit/>
          </a:bodyPr>
          <a:lstStyle/>
          <a:p>
            <a:r>
              <a:rPr lang="en-US" dirty="0"/>
              <a:t>True or False (explains your</a:t>
            </a:r>
            <a:br>
              <a:rPr lang="en-US" dirty="0"/>
            </a:br>
            <a:r>
              <a:rPr lang="en-US" dirty="0"/>
              <a:t>answer) a human can 100% survive</a:t>
            </a:r>
            <a:br>
              <a:rPr lang="en-US" dirty="0"/>
            </a:br>
            <a:r>
              <a:rPr lang="en-US" dirty="0"/>
              <a:t>without a stomach</a:t>
            </a:r>
          </a:p>
        </p:txBody>
      </p:sp>
    </p:spTree>
    <p:extLst>
      <p:ext uri="{BB962C8B-B14F-4D97-AF65-F5344CB8AC3E}">
        <p14:creationId xmlns:p14="http://schemas.microsoft.com/office/powerpoint/2010/main" val="30186479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Question mark on green pastel background">
            <a:extLst>
              <a:ext uri="{FF2B5EF4-FFF2-40B4-BE49-F238E27FC236}">
                <a16:creationId xmlns:a16="http://schemas.microsoft.com/office/drawing/2014/main" id="{938F2FD9-8DB7-7B2E-2E1D-FBDA3D429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2" b="2141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9AECD-D287-8D81-0BE5-D46FA479E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22383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3279-ACB0-9B98-8E43-00E99BB1D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animal can hold its breath</a:t>
            </a:r>
            <a:br>
              <a:rPr lang="en-US" dirty="0"/>
            </a:br>
            <a:r>
              <a:rPr lang="en-US" dirty="0"/>
              <a:t>underwater the longest</a:t>
            </a:r>
          </a:p>
        </p:txBody>
      </p:sp>
    </p:spTree>
    <p:extLst>
      <p:ext uri="{BB962C8B-B14F-4D97-AF65-F5344CB8AC3E}">
        <p14:creationId xmlns:p14="http://schemas.microsoft.com/office/powerpoint/2010/main" val="31614257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lownfish">
            <a:extLst>
              <a:ext uri="{FF2B5EF4-FFF2-40B4-BE49-F238E27FC236}">
                <a16:creationId xmlns:a16="http://schemas.microsoft.com/office/drawing/2014/main" id="{24B6C46C-0B90-CD00-EAA3-043EE9537A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96" b="555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FBD400-62BB-A6F6-261F-F3B9799B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Fish</a:t>
            </a:r>
          </a:p>
        </p:txBody>
      </p:sp>
    </p:spTree>
    <p:extLst>
      <p:ext uri="{BB962C8B-B14F-4D97-AF65-F5344CB8AC3E}">
        <p14:creationId xmlns:p14="http://schemas.microsoft.com/office/powerpoint/2010/main" val="20373532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4FE41-E907-D882-DE6E-5CE6B975E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552044"/>
          </a:xfrm>
        </p:spPr>
        <p:txBody>
          <a:bodyPr>
            <a:normAutofit fontScale="90000"/>
          </a:bodyPr>
          <a:lstStyle/>
          <a:p>
            <a:r>
              <a:rPr lang="en-US" dirty="0"/>
              <a:t>While some people are born</a:t>
            </a:r>
            <a:br>
              <a:rPr lang="en-US" dirty="0"/>
            </a:br>
            <a:r>
              <a:rPr lang="en-US" dirty="0"/>
              <a:t>without this those who are born</a:t>
            </a:r>
            <a:br>
              <a:rPr lang="en-US" dirty="0"/>
            </a:br>
            <a:r>
              <a:rPr lang="en-US" dirty="0"/>
              <a:t>with this usually tend to cut it for</a:t>
            </a:r>
            <a:br>
              <a:rPr lang="en-US" dirty="0"/>
            </a:br>
            <a:r>
              <a:rPr lang="en-US" dirty="0"/>
              <a:t>hygiene reasons</a:t>
            </a:r>
          </a:p>
        </p:txBody>
      </p:sp>
    </p:spTree>
    <p:extLst>
      <p:ext uri="{BB962C8B-B14F-4D97-AF65-F5344CB8AC3E}">
        <p14:creationId xmlns:p14="http://schemas.microsoft.com/office/powerpoint/2010/main" val="1156485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F6A7F-6584-9FEF-53FB-9CDAA472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912" y="2766218"/>
            <a:ext cx="6704888" cy="1325563"/>
          </a:xfrm>
        </p:spPr>
        <p:txBody>
          <a:bodyPr/>
          <a:lstStyle/>
          <a:p>
            <a:r>
              <a:rPr lang="en-US" dirty="0"/>
              <a:t>Hair (not foreskin)</a:t>
            </a:r>
          </a:p>
        </p:txBody>
      </p:sp>
    </p:spTree>
    <p:extLst>
      <p:ext uri="{BB962C8B-B14F-4D97-AF65-F5344CB8AC3E}">
        <p14:creationId xmlns:p14="http://schemas.microsoft.com/office/powerpoint/2010/main" val="339551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23849-F613-606A-D357-89D64D703B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This is a red liquid located inside</a:t>
            </a:r>
            <a:br>
              <a:rPr lang="en-US" dirty="0"/>
            </a:br>
            <a:r>
              <a:rPr lang="en-US" dirty="0"/>
              <a:t>of your body</a:t>
            </a:r>
          </a:p>
        </p:txBody>
      </p:sp>
    </p:spTree>
    <p:extLst>
      <p:ext uri="{BB962C8B-B14F-4D97-AF65-F5344CB8AC3E}">
        <p14:creationId xmlns:p14="http://schemas.microsoft.com/office/powerpoint/2010/main" val="401730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B39222-CD89-DB1B-0BC9-F3F4417E641F}"/>
              </a:ext>
            </a:extLst>
          </p:cNvPr>
          <p:cNvSpPr txBox="1"/>
          <p:nvPr/>
        </p:nvSpPr>
        <p:spPr>
          <a:xfrm>
            <a:off x="2891533" y="2743201"/>
            <a:ext cx="64089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many holes are in the word Polo</a:t>
            </a:r>
          </a:p>
        </p:txBody>
      </p:sp>
    </p:spTree>
    <p:extLst>
      <p:ext uri="{BB962C8B-B14F-4D97-AF65-F5344CB8AC3E}">
        <p14:creationId xmlns:p14="http://schemas.microsoft.com/office/powerpoint/2010/main" val="3376417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lood in a test tube">
            <a:extLst>
              <a:ext uri="{FF2B5EF4-FFF2-40B4-BE49-F238E27FC236}">
                <a16:creationId xmlns:a16="http://schemas.microsoft.com/office/drawing/2014/main" id="{0B848903-556A-333A-CE4E-1842F23D1C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50" b="1318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627289-201B-EDB9-6510-F95FC3CA8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Blood</a:t>
            </a:r>
          </a:p>
        </p:txBody>
      </p:sp>
    </p:spTree>
    <p:extLst>
      <p:ext uri="{BB962C8B-B14F-4D97-AF65-F5344CB8AC3E}">
        <p14:creationId xmlns:p14="http://schemas.microsoft.com/office/powerpoint/2010/main" val="280576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BA5696-4159-E7F5-7E34-5F83789BBE02}"/>
              </a:ext>
            </a:extLst>
          </p:cNvPr>
          <p:cNvSpPr txBox="1"/>
          <p:nvPr/>
        </p:nvSpPr>
        <p:spPr>
          <a:xfrm>
            <a:off x="2384276" y="1384419"/>
            <a:ext cx="6531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Name a five headed dragon in </a:t>
            </a:r>
            <a:r>
              <a:rPr lang="en-US" sz="3200" dirty="0" err="1"/>
              <a:t>yugioh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47409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nk dragon lantern">
            <a:extLst>
              <a:ext uri="{FF2B5EF4-FFF2-40B4-BE49-F238E27FC236}">
                <a16:creationId xmlns:a16="http://schemas.microsoft.com/office/drawing/2014/main" id="{25FEEA2D-C95C-A408-5843-690CE0123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187" b="105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93296-035F-9F77-1035-CE0E6AAD4759}"/>
              </a:ext>
            </a:extLst>
          </p:cNvPr>
          <p:cNvSpPr txBox="1"/>
          <p:nvPr/>
        </p:nvSpPr>
        <p:spPr>
          <a:xfrm>
            <a:off x="838200" y="1122362"/>
            <a:ext cx="105156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Five headed dragon</a:t>
            </a:r>
          </a:p>
        </p:txBody>
      </p:sp>
    </p:spTree>
    <p:extLst>
      <p:ext uri="{BB962C8B-B14F-4D97-AF65-F5344CB8AC3E}">
        <p14:creationId xmlns:p14="http://schemas.microsoft.com/office/powerpoint/2010/main" val="3822353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DE38-C74F-45B1-FEB4-F97316A40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948401"/>
          </a:xfrm>
        </p:spPr>
        <p:txBody>
          <a:bodyPr>
            <a:normAutofit fontScale="90000"/>
          </a:bodyPr>
          <a:lstStyle/>
          <a:p>
            <a:r>
              <a:rPr lang="en-US" dirty="0"/>
              <a:t>This mythological creature is</a:t>
            </a:r>
            <a:br>
              <a:rPr lang="en-US" dirty="0"/>
            </a:br>
            <a:r>
              <a:rPr lang="en-US" dirty="0"/>
              <a:t>depicted with scales, a lizard like</a:t>
            </a:r>
            <a:br>
              <a:rPr lang="en-US" dirty="0"/>
            </a:br>
            <a:r>
              <a:rPr lang="en-US" dirty="0"/>
              <a:t>appearance, and in some cases</a:t>
            </a:r>
            <a:br>
              <a:rPr lang="en-US" dirty="0"/>
            </a:br>
            <a:r>
              <a:rPr lang="en-US" dirty="0"/>
              <a:t>having multiple heads</a:t>
            </a:r>
          </a:p>
        </p:txBody>
      </p:sp>
    </p:spTree>
    <p:extLst>
      <p:ext uri="{BB962C8B-B14F-4D97-AF65-F5344CB8AC3E}">
        <p14:creationId xmlns:p14="http://schemas.microsoft.com/office/powerpoint/2010/main" val="3918439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frican bush viper snake">
            <a:extLst>
              <a:ext uri="{FF2B5EF4-FFF2-40B4-BE49-F238E27FC236}">
                <a16:creationId xmlns:a16="http://schemas.microsoft.com/office/drawing/2014/main" id="{2B5CAFE5-331F-5CC4-DF25-DECA67FEA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59" b="120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634B01-A5D0-8E1A-42CC-FEAA15E9CE9E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Hydra</a:t>
            </a:r>
          </a:p>
        </p:txBody>
      </p:sp>
    </p:spTree>
    <p:extLst>
      <p:ext uri="{BB962C8B-B14F-4D97-AF65-F5344CB8AC3E}">
        <p14:creationId xmlns:p14="http://schemas.microsoft.com/office/powerpoint/2010/main" val="38768279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74A2-20C6-0AAD-1CDC-5DDB4597F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058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This tabletop role playing games</a:t>
            </a:r>
            <a:br>
              <a:rPr lang="en-US" dirty="0"/>
            </a:br>
            <a:r>
              <a:rPr lang="en-US" dirty="0"/>
              <a:t>has players act out fantasy</a:t>
            </a:r>
            <a:br>
              <a:rPr lang="en-US" dirty="0"/>
            </a:br>
            <a:r>
              <a:rPr lang="en-US" dirty="0"/>
              <a:t>characters and roll dice</a:t>
            </a:r>
          </a:p>
        </p:txBody>
      </p:sp>
    </p:spTree>
    <p:extLst>
      <p:ext uri="{BB962C8B-B14F-4D97-AF65-F5344CB8AC3E}">
        <p14:creationId xmlns:p14="http://schemas.microsoft.com/office/powerpoint/2010/main" val="466138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urple pawn and a rolling dice">
            <a:extLst>
              <a:ext uri="{FF2B5EF4-FFF2-40B4-BE49-F238E27FC236}">
                <a16:creationId xmlns:a16="http://schemas.microsoft.com/office/drawing/2014/main" id="{8C14DEED-AE1C-9EC3-C2E0-C524B56A4F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361" b="43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39467-1E61-B7ED-7AF1-207838804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MONOPOLY</a:t>
            </a:r>
          </a:p>
        </p:txBody>
      </p:sp>
    </p:spTree>
    <p:extLst>
      <p:ext uri="{BB962C8B-B14F-4D97-AF65-F5344CB8AC3E}">
        <p14:creationId xmlns:p14="http://schemas.microsoft.com/office/powerpoint/2010/main" val="2271253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1AA3F-4DE6-9F3B-AB7A-F57F25C3E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0072"/>
            <a:ext cx="9144000" cy="3939164"/>
          </a:xfrm>
        </p:spPr>
        <p:txBody>
          <a:bodyPr>
            <a:normAutofit fontScale="90000"/>
          </a:bodyPr>
          <a:lstStyle/>
          <a:p>
            <a:r>
              <a:rPr lang="en-US" dirty="0"/>
              <a:t>A healer a wizard and a tank walk</a:t>
            </a:r>
            <a:br>
              <a:rPr lang="en-US" dirty="0"/>
            </a:br>
            <a:r>
              <a:rPr lang="en-US" dirty="0"/>
              <a:t>into a bar. What is wrong with this</a:t>
            </a:r>
            <a:br>
              <a:rPr lang="en-US" dirty="0"/>
            </a:br>
            <a:r>
              <a:rPr lang="en-US" dirty="0"/>
              <a:t>statement?</a:t>
            </a:r>
          </a:p>
        </p:txBody>
      </p:sp>
    </p:spTree>
    <p:extLst>
      <p:ext uri="{BB962C8B-B14F-4D97-AF65-F5344CB8AC3E}">
        <p14:creationId xmlns:p14="http://schemas.microsoft.com/office/powerpoint/2010/main" val="17791341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audio equipment">
            <a:extLst>
              <a:ext uri="{FF2B5EF4-FFF2-40B4-BE49-F238E27FC236}">
                <a16:creationId xmlns:a16="http://schemas.microsoft.com/office/drawing/2014/main" id="{DE2AC4A6-2090-69FC-B09E-3B1CD1B60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76" b="5854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856175" y="1642728"/>
            <a:ext cx="3785606" cy="3742332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A3D0E-A52B-0B68-03AA-DF0EF9A86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679" y="2090057"/>
            <a:ext cx="3185733" cy="16775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>
                <a:solidFill>
                  <a:schemeClr val="tx2"/>
                </a:solidFill>
              </a:rPr>
              <a:t>The Tank should enter the bar first</a:t>
            </a:r>
          </a:p>
        </p:txBody>
      </p:sp>
    </p:spTree>
    <p:extLst>
      <p:ext uri="{BB962C8B-B14F-4D97-AF65-F5344CB8AC3E}">
        <p14:creationId xmlns:p14="http://schemas.microsoft.com/office/powerpoint/2010/main" val="10994335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DF39-E523-8CDD-92A4-4F5315887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9337705" cy="4141846"/>
          </a:xfrm>
        </p:spPr>
        <p:txBody>
          <a:bodyPr>
            <a:normAutofit fontScale="90000"/>
          </a:bodyPr>
          <a:lstStyle/>
          <a:p>
            <a:r>
              <a:rPr lang="en-US" dirty="0"/>
              <a:t>Player 1 casts lightning</a:t>
            </a:r>
            <a:br>
              <a:rPr lang="en-US" dirty="0"/>
            </a:br>
            <a:r>
              <a:rPr lang="en-US" dirty="0"/>
              <a:t>player 2 casts reflect</a:t>
            </a:r>
            <a:br>
              <a:rPr lang="en-US" dirty="0"/>
            </a:br>
            <a:r>
              <a:rPr lang="en-US" dirty="0"/>
              <a:t>player 3 exists (exists)</a:t>
            </a:r>
            <a:br>
              <a:rPr lang="en-US" dirty="0"/>
            </a:br>
            <a:r>
              <a:rPr lang="en-US" dirty="0"/>
              <a:t>who gets hit saif, </a:t>
            </a:r>
            <a:r>
              <a:rPr lang="en-US" dirty="0" err="1"/>
              <a:t>omar</a:t>
            </a:r>
            <a:r>
              <a:rPr lang="en-US" dirty="0"/>
              <a:t> or </a:t>
            </a:r>
            <a:r>
              <a:rPr lang="en-US" dirty="0" err="1"/>
              <a:t>khalid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28027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oy plastic numbers">
            <a:extLst>
              <a:ext uri="{FF2B5EF4-FFF2-40B4-BE49-F238E27FC236}">
                <a16:creationId xmlns:a16="http://schemas.microsoft.com/office/drawing/2014/main" id="{AE819239-4745-1808-45BC-5A5E1809AE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80" b="63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0C2768-E4F4-734E-575E-8CA6C560168D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Four</a:t>
            </a:r>
          </a:p>
        </p:txBody>
      </p:sp>
    </p:spTree>
    <p:extLst>
      <p:ext uri="{BB962C8B-B14F-4D97-AF65-F5344CB8AC3E}">
        <p14:creationId xmlns:p14="http://schemas.microsoft.com/office/powerpoint/2010/main" val="2395136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 referees near the goal signalling touchdown to large stadium">
            <a:extLst>
              <a:ext uri="{FF2B5EF4-FFF2-40B4-BE49-F238E27FC236}">
                <a16:creationId xmlns:a16="http://schemas.microsoft.com/office/drawing/2014/main" id="{9F74F4FC-7B30-D07F-0DBA-F274AD3417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t="12473" b="294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111A4E-C696-1FE8-00FD-DF271610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27778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Saif (player1) is correct</a:t>
            </a:r>
          </a:p>
        </p:txBody>
      </p:sp>
    </p:spTree>
    <p:extLst>
      <p:ext uri="{BB962C8B-B14F-4D97-AF65-F5344CB8AC3E}">
        <p14:creationId xmlns:p14="http://schemas.microsoft.com/office/powerpoint/2010/main" val="1832798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7F9D-90A3-07F0-EBF1-C1E51F858F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many hammers are there in a War?</a:t>
            </a:r>
          </a:p>
        </p:txBody>
      </p:sp>
    </p:spTree>
    <p:extLst>
      <p:ext uri="{BB962C8B-B14F-4D97-AF65-F5344CB8AC3E}">
        <p14:creationId xmlns:p14="http://schemas.microsoft.com/office/powerpoint/2010/main" val="3411970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0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66803A-4AC1-2498-7638-4ACA362B1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708" y="666351"/>
            <a:ext cx="10558405" cy="304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40’000</a:t>
            </a:r>
          </a:p>
        </p:txBody>
      </p:sp>
    </p:spTree>
    <p:extLst>
      <p:ext uri="{BB962C8B-B14F-4D97-AF65-F5344CB8AC3E}">
        <p14:creationId xmlns:p14="http://schemas.microsoft.com/office/powerpoint/2010/main" val="722847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31A19-38C8-EC3F-4B8A-C8424DDE5D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 is your </a:t>
            </a:r>
            <a:r>
              <a:rPr lang="en-US" dirty="0" err="1"/>
              <a:t>favourite</a:t>
            </a:r>
            <a:r>
              <a:rPr lang="en-US" dirty="0"/>
              <a:t> character</a:t>
            </a:r>
          </a:p>
        </p:txBody>
      </p:sp>
    </p:spTree>
    <p:extLst>
      <p:ext uri="{BB962C8B-B14F-4D97-AF65-F5344CB8AC3E}">
        <p14:creationId xmlns:p14="http://schemas.microsoft.com/office/powerpoint/2010/main" val="1870570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One in a crowd">
            <a:extLst>
              <a:ext uri="{FF2B5EF4-FFF2-40B4-BE49-F238E27FC236}">
                <a16:creationId xmlns:a16="http://schemas.microsoft.com/office/drawing/2014/main" id="{015CABA2-1C4C-1CCD-48D0-585BE3777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734" b="1726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8819E-F944-CCF8-3FED-09F4A9C0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Let the council decide</a:t>
            </a:r>
          </a:p>
        </p:txBody>
      </p:sp>
    </p:spTree>
    <p:extLst>
      <p:ext uri="{BB962C8B-B14F-4D97-AF65-F5344CB8AC3E}">
        <p14:creationId xmlns:p14="http://schemas.microsoft.com/office/powerpoint/2010/main" val="165971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D25DC8-BA1C-1EC1-934E-E466A2189410}"/>
              </a:ext>
            </a:extLst>
          </p:cNvPr>
          <p:cNvSpPr txBox="1"/>
          <p:nvPr/>
        </p:nvSpPr>
        <p:spPr>
          <a:xfrm>
            <a:off x="3375590" y="854580"/>
            <a:ext cx="5588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Name a big number</a:t>
            </a:r>
          </a:p>
        </p:txBody>
      </p:sp>
    </p:spTree>
    <p:extLst>
      <p:ext uri="{BB962C8B-B14F-4D97-AF65-F5344CB8AC3E}">
        <p14:creationId xmlns:p14="http://schemas.microsoft.com/office/powerpoint/2010/main" val="26079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3D numbers in white and orange">
            <a:extLst>
              <a:ext uri="{FF2B5EF4-FFF2-40B4-BE49-F238E27FC236}">
                <a16:creationId xmlns:a16="http://schemas.microsoft.com/office/drawing/2014/main" id="{56C7302D-D4EB-4080-9D86-9E27EC2BF2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FAA903-8F38-5002-9830-5B5E365F02DD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Any number greater than trillion</a:t>
            </a:r>
          </a:p>
        </p:txBody>
      </p:sp>
    </p:spTree>
    <p:extLst>
      <p:ext uri="{BB962C8B-B14F-4D97-AF65-F5344CB8AC3E}">
        <p14:creationId xmlns:p14="http://schemas.microsoft.com/office/powerpoint/2010/main" val="2398446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513</TotalTime>
  <Words>704</Words>
  <Application>Microsoft Office PowerPoint</Application>
  <PresentationFormat>Widescreen</PresentationFormat>
  <Paragraphs>179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icecream sandwitch</vt:lpstr>
      <vt:lpstr>icecream Sandwitch</vt:lpstr>
      <vt:lpstr>Which is stronger? magnets or Gravity?</vt:lpstr>
      <vt:lpstr>Magnets</vt:lpstr>
      <vt:lpstr>this is the protagonist of a movie about a cat who is fighting for a wish to bring back its lost lives</vt:lpstr>
      <vt:lpstr>PowerPoint Presentation</vt:lpstr>
      <vt:lpstr>What rough estimation is commonly used for the speed of light</vt:lpstr>
      <vt:lpstr>C</vt:lpstr>
      <vt:lpstr>PowerPoint Presentation</vt:lpstr>
      <vt:lpstr>PowerPoint Presentation</vt:lpstr>
      <vt:lpstr>More than 75% of the earth's surface is covered in this</vt:lpstr>
      <vt:lpstr>Air</vt:lpstr>
      <vt:lpstr>What is the name of the 7 continents before the splitting?</vt:lpstr>
      <vt:lpstr>Pangaea</vt:lpstr>
      <vt:lpstr>What do people in greenland speak?</vt:lpstr>
      <vt:lpstr>Greenlandish</vt:lpstr>
      <vt:lpstr>Despite what many people may believe this is the real tallest mountian in the world</vt:lpstr>
      <vt:lpstr>Mt.Everest</vt:lpstr>
      <vt:lpstr>Where is Tokyo tower located?</vt:lpstr>
      <vt:lpstr>Tokyo</vt:lpstr>
      <vt:lpstr>This country is located north of south korea</vt:lpstr>
      <vt:lpstr>North Korea</vt:lpstr>
      <vt:lpstr>True or False</vt:lpstr>
      <vt:lpstr>PowerPoint Presentation</vt:lpstr>
      <vt:lpstr>john has 10 candles each candle can burn for 10 minutes john then lights all of his candles. How long will the candles burn for?</vt:lpstr>
      <vt:lpstr>100 minutes</vt:lpstr>
      <vt:lpstr>PowerPoint Presentation</vt:lpstr>
      <vt:lpstr>whenever A is true B is always true. If A is false what do we know about B</vt:lpstr>
      <vt:lpstr>Nothing</vt:lpstr>
      <vt:lpstr>What is this</vt:lpstr>
      <vt:lpstr>It is a bird</vt:lpstr>
      <vt:lpstr>How much was 1 le worth in 1976</vt:lpstr>
      <vt:lpstr>1 le</vt:lpstr>
      <vt:lpstr>What is the least common answer to the question pick a number randomly between 1-10</vt:lpstr>
      <vt:lpstr>10</vt:lpstr>
      <vt:lpstr>True or False (explain your answer) there is a hole located in your heart that you couldn't live without.</vt:lpstr>
      <vt:lpstr>Blood vessels and such</vt:lpstr>
      <vt:lpstr>What is the laziest organ in the human body</vt:lpstr>
      <vt:lpstr>PowerPoint Presentation</vt:lpstr>
      <vt:lpstr>Power House?</vt:lpstr>
      <vt:lpstr>Mitochondria</vt:lpstr>
      <vt:lpstr>True or False (explains your answer) a human can 100% survive without a stomach</vt:lpstr>
      <vt:lpstr>True</vt:lpstr>
      <vt:lpstr>What animal can hold its breath underwater the longest</vt:lpstr>
      <vt:lpstr>Fish</vt:lpstr>
      <vt:lpstr>While some people are born without this those who are born with this usually tend to cut it for hygiene reasons</vt:lpstr>
      <vt:lpstr>Hair (not foreskin)</vt:lpstr>
      <vt:lpstr>This is a red liquid located inside of your body</vt:lpstr>
      <vt:lpstr>Blood</vt:lpstr>
      <vt:lpstr>PowerPoint Presentation</vt:lpstr>
      <vt:lpstr>PowerPoint Presentation</vt:lpstr>
      <vt:lpstr>This mythological creature is depicted with scales, a lizard like appearance, and in some cases having multiple heads</vt:lpstr>
      <vt:lpstr>PowerPoint Presentation</vt:lpstr>
      <vt:lpstr>This tabletop role playing games has players act out fantasy characters and roll dice</vt:lpstr>
      <vt:lpstr>PowerPoint Presentation</vt:lpstr>
      <vt:lpstr>A healer a wizard and a tank walk into a bar. What is wrong with this statement?</vt:lpstr>
      <vt:lpstr>The Tank should enter the bar first</vt:lpstr>
      <vt:lpstr>Player 1 casts lightning player 2 casts reflect player 3 exists (exists) who gets hit saif, omar or khalid?</vt:lpstr>
      <vt:lpstr>Saif (player1) is correct</vt:lpstr>
      <vt:lpstr>How many hammers are there in a War?</vt:lpstr>
      <vt:lpstr>40’000</vt:lpstr>
      <vt:lpstr>Who is your favourite character</vt:lpstr>
      <vt:lpstr>Let the council decide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mohamed mahmoud el said abdulrahman moussa</dc:creator>
  <cp:lastModifiedBy>ahmed mohamed mahmoud el said abdulrahman moussa</cp:lastModifiedBy>
  <cp:revision>12</cp:revision>
  <dcterms:created xsi:type="dcterms:W3CDTF">2023-11-15T20:47:12Z</dcterms:created>
  <dcterms:modified xsi:type="dcterms:W3CDTF">2023-11-17T15:17:49Z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2023-11-15T21:20:27Z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2e0c4251-c824-4385-8fea-ffc56b4fe19c</vt:lpwstr>
  </property>
  <property fmtid="{D5CDD505-2E9C-101B-9397-08002B2CF9AE}" pid="7" name="MSIP_Label_defa4170-0d19-0005-0004-bc88714345d2_ActionId">
    <vt:lpwstr>38d788b0-d2a0-4971-abdc-0e84a1d8c36e</vt:lpwstr>
  </property>
  <property fmtid="{D5CDD505-2E9C-101B-9397-08002B2CF9AE}" pid="8" name="MSIP_Label_defa4170-0d19-0005-0004-bc88714345d2_ContentBits">
    <vt:lpwstr>0</vt:lpwstr>
  </property>
</Properties>
</file>